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78" r:id="rId3"/>
  </p:sldMasterIdLst>
  <p:notesMasterIdLst>
    <p:notesMasterId r:id="rId20"/>
  </p:notesMasterIdLst>
  <p:sldIdLst>
    <p:sldId id="256" r:id="rId4"/>
    <p:sldId id="344" r:id="rId5"/>
    <p:sldId id="346" r:id="rId6"/>
    <p:sldId id="345" r:id="rId7"/>
    <p:sldId id="348" r:id="rId8"/>
    <p:sldId id="354" r:id="rId9"/>
    <p:sldId id="353" r:id="rId10"/>
    <p:sldId id="360" r:id="rId11"/>
    <p:sldId id="361" r:id="rId12"/>
    <p:sldId id="359" r:id="rId13"/>
    <p:sldId id="349" r:id="rId14"/>
    <p:sldId id="347" r:id="rId15"/>
    <p:sldId id="350" r:id="rId16"/>
    <p:sldId id="351" r:id="rId17"/>
    <p:sldId id="352" r:id="rId18"/>
    <p:sldId id="356" r:id="rId19"/>
  </p:sldIdLst>
  <p:sldSz cx="12188825" cy="6091238"/>
  <p:notesSz cx="6858000" cy="9144000"/>
  <p:defaultTextStyle>
    <a:defPPr>
      <a:defRPr lang="zh-CN"/>
    </a:defPPr>
    <a:lvl1pPr marL="0" algn="l" defTabSz="877367" rtl="0" eaLnBrk="1" latinLnBrk="0" hangingPunct="1">
      <a:defRPr sz="1727" kern="1200">
        <a:solidFill>
          <a:schemeClr val="tx1"/>
        </a:solidFill>
        <a:latin typeface="+mn-lt"/>
        <a:ea typeface="+mn-ea"/>
        <a:cs typeface="+mn-cs"/>
      </a:defRPr>
    </a:lvl1pPr>
    <a:lvl2pPr marL="438683" algn="l" defTabSz="877367" rtl="0" eaLnBrk="1" latinLnBrk="0" hangingPunct="1">
      <a:defRPr sz="1727" kern="1200">
        <a:solidFill>
          <a:schemeClr val="tx1"/>
        </a:solidFill>
        <a:latin typeface="+mn-lt"/>
        <a:ea typeface="+mn-ea"/>
        <a:cs typeface="+mn-cs"/>
      </a:defRPr>
    </a:lvl2pPr>
    <a:lvl3pPr marL="877367" algn="l" defTabSz="877367" rtl="0" eaLnBrk="1" latinLnBrk="0" hangingPunct="1">
      <a:defRPr sz="1727" kern="1200">
        <a:solidFill>
          <a:schemeClr val="tx1"/>
        </a:solidFill>
        <a:latin typeface="+mn-lt"/>
        <a:ea typeface="+mn-ea"/>
        <a:cs typeface="+mn-cs"/>
      </a:defRPr>
    </a:lvl3pPr>
    <a:lvl4pPr marL="1316050" algn="l" defTabSz="877367" rtl="0" eaLnBrk="1" latinLnBrk="0" hangingPunct="1">
      <a:defRPr sz="1727" kern="1200">
        <a:solidFill>
          <a:schemeClr val="tx1"/>
        </a:solidFill>
        <a:latin typeface="+mn-lt"/>
        <a:ea typeface="+mn-ea"/>
        <a:cs typeface="+mn-cs"/>
      </a:defRPr>
    </a:lvl4pPr>
    <a:lvl5pPr marL="1754734" algn="l" defTabSz="877367" rtl="0" eaLnBrk="1" latinLnBrk="0" hangingPunct="1">
      <a:defRPr sz="1727" kern="1200">
        <a:solidFill>
          <a:schemeClr val="tx1"/>
        </a:solidFill>
        <a:latin typeface="+mn-lt"/>
        <a:ea typeface="+mn-ea"/>
        <a:cs typeface="+mn-cs"/>
      </a:defRPr>
    </a:lvl5pPr>
    <a:lvl6pPr marL="2193417" algn="l" defTabSz="877367" rtl="0" eaLnBrk="1" latinLnBrk="0" hangingPunct="1">
      <a:defRPr sz="1727" kern="1200">
        <a:solidFill>
          <a:schemeClr val="tx1"/>
        </a:solidFill>
        <a:latin typeface="+mn-lt"/>
        <a:ea typeface="+mn-ea"/>
        <a:cs typeface="+mn-cs"/>
      </a:defRPr>
    </a:lvl6pPr>
    <a:lvl7pPr marL="2632100" algn="l" defTabSz="877367" rtl="0" eaLnBrk="1" latinLnBrk="0" hangingPunct="1">
      <a:defRPr sz="1727" kern="1200">
        <a:solidFill>
          <a:schemeClr val="tx1"/>
        </a:solidFill>
        <a:latin typeface="+mn-lt"/>
        <a:ea typeface="+mn-ea"/>
        <a:cs typeface="+mn-cs"/>
      </a:defRPr>
    </a:lvl7pPr>
    <a:lvl8pPr marL="3070784" algn="l" defTabSz="877367" rtl="0" eaLnBrk="1" latinLnBrk="0" hangingPunct="1">
      <a:defRPr sz="1727" kern="1200">
        <a:solidFill>
          <a:schemeClr val="tx1"/>
        </a:solidFill>
        <a:latin typeface="+mn-lt"/>
        <a:ea typeface="+mn-ea"/>
        <a:cs typeface="+mn-cs"/>
      </a:defRPr>
    </a:lvl8pPr>
    <a:lvl9pPr marL="3509467" algn="l" defTabSz="877367" rtl="0" eaLnBrk="1" latinLnBrk="0" hangingPunct="1">
      <a:defRPr sz="1727"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91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p:restoredTop sz="95126"/>
  </p:normalViewPr>
  <p:slideViewPr>
    <p:cSldViewPr snapToGrid="0" snapToObjects="1">
      <p:cViewPr varScale="1">
        <p:scale>
          <a:sx n="122" d="100"/>
          <a:sy n="122" d="100"/>
        </p:scale>
        <p:origin x="-102" y="-102"/>
      </p:cViewPr>
      <p:guideLst>
        <p:guide orient="horz" pos="191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DBBFA-E61A-2247-8227-F25BFC8FE8E4}" type="datetimeFigureOut">
              <a:rPr kumimoji="1" lang="zh-CN" altLang="en-US" smtClean="0"/>
              <a:t>2017/9/16</a:t>
            </a:fld>
            <a:endParaRPr kumimoji="1" lang="zh-CN" altLang="en-US"/>
          </a:p>
        </p:txBody>
      </p:sp>
      <p:sp>
        <p:nvSpPr>
          <p:cNvPr id="4" name="幻灯片图像占位符 3"/>
          <p:cNvSpPr>
            <a:spLocks noGrp="1" noRot="1" noChangeAspect="1"/>
          </p:cNvSpPr>
          <p:nvPr>
            <p:ph type="sldImg" idx="2"/>
          </p:nvPr>
        </p:nvSpPr>
        <p:spPr>
          <a:xfrm>
            <a:off x="341313" y="1143000"/>
            <a:ext cx="617537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C46DC0-859A-594F-847E-66F975B12C25}" type="slidenum">
              <a:rPr kumimoji="1" lang="zh-CN" altLang="en-US" smtClean="0"/>
              <a:t>‹#›</a:t>
            </a:fld>
            <a:endParaRPr kumimoji="1" lang="zh-CN" altLang="en-US"/>
          </a:p>
        </p:txBody>
      </p:sp>
    </p:spTree>
    <p:extLst>
      <p:ext uri="{BB962C8B-B14F-4D97-AF65-F5344CB8AC3E}">
        <p14:creationId xmlns:p14="http://schemas.microsoft.com/office/powerpoint/2010/main" val="159037710"/>
      </p:ext>
    </p:extLst>
  </p:cSld>
  <p:clrMap bg1="lt1" tx1="dk1" bg2="lt2" tx2="dk2" accent1="accent1" accent2="accent2" accent3="accent3" accent4="accent4" accent5="accent5" accent6="accent6" hlink="hlink" folHlink="folHlink"/>
  <p:notesStyle>
    <a:lvl1pPr marL="0" algn="l" defTabSz="877367" rtl="0" eaLnBrk="1" latinLnBrk="0" hangingPunct="1">
      <a:defRPr sz="1151" kern="1200">
        <a:solidFill>
          <a:schemeClr val="tx1"/>
        </a:solidFill>
        <a:latin typeface="+mn-lt"/>
        <a:ea typeface="+mn-ea"/>
        <a:cs typeface="+mn-cs"/>
      </a:defRPr>
    </a:lvl1pPr>
    <a:lvl2pPr marL="438683" algn="l" defTabSz="877367" rtl="0" eaLnBrk="1" latinLnBrk="0" hangingPunct="1">
      <a:defRPr sz="1151" kern="1200">
        <a:solidFill>
          <a:schemeClr val="tx1"/>
        </a:solidFill>
        <a:latin typeface="+mn-lt"/>
        <a:ea typeface="+mn-ea"/>
        <a:cs typeface="+mn-cs"/>
      </a:defRPr>
    </a:lvl2pPr>
    <a:lvl3pPr marL="877367" algn="l" defTabSz="877367" rtl="0" eaLnBrk="1" latinLnBrk="0" hangingPunct="1">
      <a:defRPr sz="1151" kern="1200">
        <a:solidFill>
          <a:schemeClr val="tx1"/>
        </a:solidFill>
        <a:latin typeface="+mn-lt"/>
        <a:ea typeface="+mn-ea"/>
        <a:cs typeface="+mn-cs"/>
      </a:defRPr>
    </a:lvl3pPr>
    <a:lvl4pPr marL="1316050" algn="l" defTabSz="877367" rtl="0" eaLnBrk="1" latinLnBrk="0" hangingPunct="1">
      <a:defRPr sz="1151" kern="1200">
        <a:solidFill>
          <a:schemeClr val="tx1"/>
        </a:solidFill>
        <a:latin typeface="+mn-lt"/>
        <a:ea typeface="+mn-ea"/>
        <a:cs typeface="+mn-cs"/>
      </a:defRPr>
    </a:lvl4pPr>
    <a:lvl5pPr marL="1754734" algn="l" defTabSz="877367" rtl="0" eaLnBrk="1" latinLnBrk="0" hangingPunct="1">
      <a:defRPr sz="1151" kern="1200">
        <a:solidFill>
          <a:schemeClr val="tx1"/>
        </a:solidFill>
        <a:latin typeface="+mn-lt"/>
        <a:ea typeface="+mn-ea"/>
        <a:cs typeface="+mn-cs"/>
      </a:defRPr>
    </a:lvl5pPr>
    <a:lvl6pPr marL="2193417" algn="l" defTabSz="877367" rtl="0" eaLnBrk="1" latinLnBrk="0" hangingPunct="1">
      <a:defRPr sz="1151" kern="1200">
        <a:solidFill>
          <a:schemeClr val="tx1"/>
        </a:solidFill>
        <a:latin typeface="+mn-lt"/>
        <a:ea typeface="+mn-ea"/>
        <a:cs typeface="+mn-cs"/>
      </a:defRPr>
    </a:lvl6pPr>
    <a:lvl7pPr marL="2632100" algn="l" defTabSz="877367" rtl="0" eaLnBrk="1" latinLnBrk="0" hangingPunct="1">
      <a:defRPr sz="1151" kern="1200">
        <a:solidFill>
          <a:schemeClr val="tx1"/>
        </a:solidFill>
        <a:latin typeface="+mn-lt"/>
        <a:ea typeface="+mn-ea"/>
        <a:cs typeface="+mn-cs"/>
      </a:defRPr>
    </a:lvl7pPr>
    <a:lvl8pPr marL="3070784" algn="l" defTabSz="877367" rtl="0" eaLnBrk="1" latinLnBrk="0" hangingPunct="1">
      <a:defRPr sz="1151" kern="1200">
        <a:solidFill>
          <a:schemeClr val="tx1"/>
        </a:solidFill>
        <a:latin typeface="+mn-lt"/>
        <a:ea typeface="+mn-ea"/>
        <a:cs typeface="+mn-cs"/>
      </a:defRPr>
    </a:lvl8pPr>
    <a:lvl9pPr marL="3509467" algn="l" defTabSz="877367" rtl="0" eaLnBrk="1" latinLnBrk="0" hangingPunct="1">
      <a:defRPr sz="115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1</a:t>
            </a:fld>
            <a:endParaRPr kumimoji="1" lang="zh-CN" altLang="en-US"/>
          </a:p>
        </p:txBody>
      </p:sp>
    </p:spTree>
    <p:extLst>
      <p:ext uri="{BB962C8B-B14F-4D97-AF65-F5344CB8AC3E}">
        <p14:creationId xmlns:p14="http://schemas.microsoft.com/office/powerpoint/2010/main" val="26591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12</a:t>
            </a:fld>
            <a:endParaRPr kumimoji="1" lang="zh-CN" altLang="en-US"/>
          </a:p>
        </p:txBody>
      </p:sp>
    </p:spTree>
    <p:extLst>
      <p:ext uri="{BB962C8B-B14F-4D97-AF65-F5344CB8AC3E}">
        <p14:creationId xmlns:p14="http://schemas.microsoft.com/office/powerpoint/2010/main" val="1173941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13</a:t>
            </a:fld>
            <a:endParaRPr kumimoji="1" lang="zh-CN" altLang="en-US"/>
          </a:p>
        </p:txBody>
      </p:sp>
    </p:spTree>
    <p:extLst>
      <p:ext uri="{BB962C8B-B14F-4D97-AF65-F5344CB8AC3E}">
        <p14:creationId xmlns:p14="http://schemas.microsoft.com/office/powerpoint/2010/main" val="221220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14</a:t>
            </a:fld>
            <a:endParaRPr kumimoji="1" lang="zh-CN" altLang="en-US"/>
          </a:p>
        </p:txBody>
      </p:sp>
    </p:spTree>
    <p:extLst>
      <p:ext uri="{BB962C8B-B14F-4D97-AF65-F5344CB8AC3E}">
        <p14:creationId xmlns:p14="http://schemas.microsoft.com/office/powerpoint/2010/main" val="36736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15</a:t>
            </a:fld>
            <a:endParaRPr kumimoji="1" lang="zh-CN" altLang="en-US"/>
          </a:p>
        </p:txBody>
      </p:sp>
    </p:spTree>
    <p:extLst>
      <p:ext uri="{BB962C8B-B14F-4D97-AF65-F5344CB8AC3E}">
        <p14:creationId xmlns:p14="http://schemas.microsoft.com/office/powerpoint/2010/main" val="102987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1313" y="1143000"/>
            <a:ext cx="617537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16</a:t>
            </a:fld>
            <a:endParaRPr lang="zh-CN" altLang="en-US"/>
          </a:p>
        </p:txBody>
      </p:sp>
    </p:spTree>
    <p:extLst>
      <p:ext uri="{BB962C8B-B14F-4D97-AF65-F5344CB8AC3E}">
        <p14:creationId xmlns:p14="http://schemas.microsoft.com/office/powerpoint/2010/main" val="263454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2</a:t>
            </a:fld>
            <a:endParaRPr kumimoji="1" lang="zh-CN" altLang="en-US"/>
          </a:p>
        </p:txBody>
      </p:sp>
    </p:spTree>
    <p:extLst>
      <p:ext uri="{BB962C8B-B14F-4D97-AF65-F5344CB8AC3E}">
        <p14:creationId xmlns:p14="http://schemas.microsoft.com/office/powerpoint/2010/main" val="133744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3</a:t>
            </a:fld>
            <a:endParaRPr kumimoji="1" lang="zh-CN" altLang="en-US"/>
          </a:p>
        </p:txBody>
      </p:sp>
    </p:spTree>
    <p:extLst>
      <p:ext uri="{BB962C8B-B14F-4D97-AF65-F5344CB8AC3E}">
        <p14:creationId xmlns:p14="http://schemas.microsoft.com/office/powerpoint/2010/main" val="404289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4</a:t>
            </a:fld>
            <a:endParaRPr kumimoji="1" lang="zh-CN" altLang="en-US"/>
          </a:p>
        </p:txBody>
      </p:sp>
    </p:spTree>
    <p:extLst>
      <p:ext uri="{BB962C8B-B14F-4D97-AF65-F5344CB8AC3E}">
        <p14:creationId xmlns:p14="http://schemas.microsoft.com/office/powerpoint/2010/main" val="323608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5</a:t>
            </a:fld>
            <a:endParaRPr kumimoji="1" lang="zh-CN" altLang="en-US"/>
          </a:p>
        </p:txBody>
      </p:sp>
    </p:spTree>
    <p:extLst>
      <p:ext uri="{BB962C8B-B14F-4D97-AF65-F5344CB8AC3E}">
        <p14:creationId xmlns:p14="http://schemas.microsoft.com/office/powerpoint/2010/main" val="284438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6</a:t>
            </a:fld>
            <a:endParaRPr kumimoji="1" lang="zh-CN" altLang="en-US"/>
          </a:p>
        </p:txBody>
      </p:sp>
    </p:spTree>
    <p:extLst>
      <p:ext uri="{BB962C8B-B14F-4D97-AF65-F5344CB8AC3E}">
        <p14:creationId xmlns:p14="http://schemas.microsoft.com/office/powerpoint/2010/main" val="2641943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7</a:t>
            </a:fld>
            <a:endParaRPr kumimoji="1" lang="zh-CN" altLang="en-US"/>
          </a:p>
        </p:txBody>
      </p:sp>
    </p:spTree>
    <p:extLst>
      <p:ext uri="{BB962C8B-B14F-4D97-AF65-F5344CB8AC3E}">
        <p14:creationId xmlns:p14="http://schemas.microsoft.com/office/powerpoint/2010/main" val="3048708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10</a:t>
            </a:fld>
            <a:endParaRPr kumimoji="1" lang="zh-CN" altLang="en-US"/>
          </a:p>
        </p:txBody>
      </p:sp>
    </p:spTree>
    <p:extLst>
      <p:ext uri="{BB962C8B-B14F-4D97-AF65-F5344CB8AC3E}">
        <p14:creationId xmlns:p14="http://schemas.microsoft.com/office/powerpoint/2010/main" val="163177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1313" y="1143000"/>
            <a:ext cx="6175375" cy="3086100"/>
          </a:xfrm>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4CC46DC0-859A-594F-847E-66F975B12C25}" type="slidenum">
              <a:rPr kumimoji="1" lang="zh-CN" altLang="en-US" smtClean="0"/>
              <a:t>11</a:t>
            </a:fld>
            <a:endParaRPr kumimoji="1" lang="zh-CN" altLang="en-US"/>
          </a:p>
        </p:txBody>
      </p:sp>
    </p:spTree>
    <p:extLst>
      <p:ext uri="{BB962C8B-B14F-4D97-AF65-F5344CB8AC3E}">
        <p14:creationId xmlns:p14="http://schemas.microsoft.com/office/powerpoint/2010/main" val="334402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996879"/>
            <a:ext cx="9141619" cy="2120653"/>
          </a:xfrm>
        </p:spPr>
        <p:txBody>
          <a:bodyPr anchor="b"/>
          <a:lstStyle>
            <a:lvl1pPr algn="ctr">
              <a:defRPr sz="5329"/>
            </a:lvl1pPr>
          </a:lstStyle>
          <a:p>
            <a:r>
              <a:rPr lang="zh-CN" altLang="en-US"/>
              <a:t>单击此处编辑母版标题样式</a:t>
            </a:r>
            <a:endParaRPr lang="en-US" dirty="0"/>
          </a:p>
        </p:txBody>
      </p:sp>
      <p:sp>
        <p:nvSpPr>
          <p:cNvPr id="3" name="Subtitle 2"/>
          <p:cNvSpPr>
            <a:spLocks noGrp="1"/>
          </p:cNvSpPr>
          <p:nvPr>
            <p:ph type="subTitle" idx="1"/>
          </p:nvPr>
        </p:nvSpPr>
        <p:spPr>
          <a:xfrm>
            <a:off x="1523603" y="3199312"/>
            <a:ext cx="9141619" cy="1470639"/>
          </a:xfrm>
          <a:prstGeom prst="rect">
            <a:avLst/>
          </a:prstGeom>
        </p:spPr>
        <p:txBody>
          <a:bodyPr/>
          <a:lstStyle>
            <a:lvl1pPr marL="0" indent="0" algn="ctr">
              <a:buNone/>
              <a:defRPr sz="2132"/>
            </a:lvl1pPr>
            <a:lvl2pPr marL="406085" indent="0" algn="ctr">
              <a:buNone/>
              <a:defRPr sz="1776"/>
            </a:lvl2pPr>
            <a:lvl3pPr marL="812170" indent="0" algn="ctr">
              <a:buNone/>
              <a:defRPr sz="1599"/>
            </a:lvl3pPr>
            <a:lvl4pPr marL="1218255" indent="0" algn="ctr">
              <a:buNone/>
              <a:defRPr sz="1421"/>
            </a:lvl4pPr>
            <a:lvl5pPr marL="1624340" indent="0" algn="ctr">
              <a:buNone/>
              <a:defRPr sz="1421"/>
            </a:lvl5pPr>
            <a:lvl6pPr marL="2030425" indent="0" algn="ctr">
              <a:buNone/>
              <a:defRPr sz="1421"/>
            </a:lvl6pPr>
            <a:lvl7pPr marL="2436510" indent="0" algn="ctr">
              <a:buNone/>
              <a:defRPr sz="1421"/>
            </a:lvl7pPr>
            <a:lvl8pPr marL="2842595" indent="0" algn="ctr">
              <a:buNone/>
              <a:defRPr sz="1421"/>
            </a:lvl8pPr>
            <a:lvl9pPr marL="3248680" indent="0" algn="ctr">
              <a:buNone/>
              <a:defRPr sz="1421"/>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556707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7982" y="1621510"/>
            <a:ext cx="10512862" cy="3864835"/>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145613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9" y="324304"/>
            <a:ext cx="2628215" cy="516204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7983" y="324304"/>
            <a:ext cx="7732286" cy="5162043"/>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1564739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765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157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216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181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363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996879"/>
            <a:ext cx="9141619" cy="2120653"/>
          </a:xfrm>
        </p:spPr>
        <p:txBody>
          <a:bodyPr anchor="b"/>
          <a:lstStyle>
            <a:lvl1pPr algn="ctr">
              <a:defRPr sz="5329"/>
            </a:lvl1pPr>
          </a:lstStyle>
          <a:p>
            <a:r>
              <a:rPr lang="zh-CN" altLang="en-US"/>
              <a:t>单击此处编辑母版标题样式</a:t>
            </a:r>
            <a:endParaRPr lang="en-US" dirty="0"/>
          </a:p>
        </p:txBody>
      </p:sp>
      <p:sp>
        <p:nvSpPr>
          <p:cNvPr id="3" name="Subtitle 2"/>
          <p:cNvSpPr>
            <a:spLocks noGrp="1"/>
          </p:cNvSpPr>
          <p:nvPr>
            <p:ph type="subTitle" idx="1"/>
          </p:nvPr>
        </p:nvSpPr>
        <p:spPr>
          <a:xfrm>
            <a:off x="1523603" y="3199312"/>
            <a:ext cx="9141619" cy="1470639"/>
          </a:xfrm>
        </p:spPr>
        <p:txBody>
          <a:bodyPr/>
          <a:lstStyle>
            <a:lvl1pPr marL="0" indent="0" algn="ctr">
              <a:buNone/>
              <a:defRPr sz="2132"/>
            </a:lvl1pPr>
            <a:lvl2pPr marL="406085" indent="0" algn="ctr">
              <a:buNone/>
              <a:defRPr sz="1776"/>
            </a:lvl2pPr>
            <a:lvl3pPr marL="812170" indent="0" algn="ctr">
              <a:buNone/>
              <a:defRPr sz="1599"/>
            </a:lvl3pPr>
            <a:lvl4pPr marL="1218255" indent="0" algn="ctr">
              <a:buNone/>
              <a:defRPr sz="1421"/>
            </a:lvl4pPr>
            <a:lvl5pPr marL="1624340" indent="0" algn="ctr">
              <a:buNone/>
              <a:defRPr sz="1421"/>
            </a:lvl5pPr>
            <a:lvl6pPr marL="2030425" indent="0" algn="ctr">
              <a:buNone/>
              <a:defRPr sz="1421"/>
            </a:lvl6pPr>
            <a:lvl7pPr marL="2436510" indent="0" algn="ctr">
              <a:buNone/>
              <a:defRPr sz="1421"/>
            </a:lvl7pPr>
            <a:lvl8pPr marL="2842595" indent="0" algn="ctr">
              <a:buNone/>
              <a:defRPr sz="1421"/>
            </a:lvl8pPr>
            <a:lvl9pPr marL="3248680" indent="0" algn="ctr">
              <a:buNone/>
              <a:defRPr sz="1421"/>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85859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72895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518583"/>
            <a:ext cx="10512862" cy="2533785"/>
          </a:xfrm>
        </p:spPr>
        <p:txBody>
          <a:bodyPr anchor="b"/>
          <a:lstStyle>
            <a:lvl1pPr>
              <a:defRPr sz="5329"/>
            </a:lvl1pPr>
          </a:lstStyle>
          <a:p>
            <a:r>
              <a:rPr lang="zh-CN" altLang="en-US"/>
              <a:t>单击此处编辑母版标题样式</a:t>
            </a:r>
            <a:endParaRPr lang="en-US" dirty="0"/>
          </a:p>
        </p:txBody>
      </p:sp>
      <p:sp>
        <p:nvSpPr>
          <p:cNvPr id="3" name="Text Placeholder 2"/>
          <p:cNvSpPr>
            <a:spLocks noGrp="1"/>
          </p:cNvSpPr>
          <p:nvPr>
            <p:ph type="body" idx="1"/>
          </p:nvPr>
        </p:nvSpPr>
        <p:spPr>
          <a:xfrm>
            <a:off x="831633" y="4076336"/>
            <a:ext cx="10512862" cy="1332458"/>
          </a:xfrm>
        </p:spPr>
        <p:txBody>
          <a:bodyPr/>
          <a:lstStyle>
            <a:lvl1pPr marL="0" indent="0">
              <a:buNone/>
              <a:defRPr sz="2132">
                <a:solidFill>
                  <a:schemeClr val="tx1">
                    <a:tint val="75000"/>
                  </a:schemeClr>
                </a:solidFill>
              </a:defRPr>
            </a:lvl1pPr>
            <a:lvl2pPr marL="406085" indent="0">
              <a:buNone/>
              <a:defRPr sz="1776">
                <a:solidFill>
                  <a:schemeClr val="tx1">
                    <a:tint val="75000"/>
                  </a:schemeClr>
                </a:solidFill>
              </a:defRPr>
            </a:lvl2pPr>
            <a:lvl3pPr marL="812170" indent="0">
              <a:buNone/>
              <a:defRPr sz="1599">
                <a:solidFill>
                  <a:schemeClr val="tx1">
                    <a:tint val="75000"/>
                  </a:schemeClr>
                </a:solidFill>
              </a:defRPr>
            </a:lvl3pPr>
            <a:lvl4pPr marL="1218255" indent="0">
              <a:buNone/>
              <a:defRPr sz="1421">
                <a:solidFill>
                  <a:schemeClr val="tx1">
                    <a:tint val="75000"/>
                  </a:schemeClr>
                </a:solidFill>
              </a:defRPr>
            </a:lvl4pPr>
            <a:lvl5pPr marL="1624340" indent="0">
              <a:buNone/>
              <a:defRPr sz="1421">
                <a:solidFill>
                  <a:schemeClr val="tx1">
                    <a:tint val="75000"/>
                  </a:schemeClr>
                </a:solidFill>
              </a:defRPr>
            </a:lvl5pPr>
            <a:lvl6pPr marL="2030425" indent="0">
              <a:buNone/>
              <a:defRPr sz="1421">
                <a:solidFill>
                  <a:schemeClr val="tx1">
                    <a:tint val="75000"/>
                  </a:schemeClr>
                </a:solidFill>
              </a:defRPr>
            </a:lvl6pPr>
            <a:lvl7pPr marL="2436510" indent="0">
              <a:buNone/>
              <a:defRPr sz="1421">
                <a:solidFill>
                  <a:schemeClr val="tx1">
                    <a:tint val="75000"/>
                  </a:schemeClr>
                </a:solidFill>
              </a:defRPr>
            </a:lvl7pPr>
            <a:lvl8pPr marL="2842595" indent="0">
              <a:buNone/>
              <a:defRPr sz="1421">
                <a:solidFill>
                  <a:schemeClr val="tx1">
                    <a:tint val="75000"/>
                  </a:schemeClr>
                </a:solidFill>
              </a:defRPr>
            </a:lvl8pPr>
            <a:lvl9pPr marL="3248680" indent="0">
              <a:buNone/>
              <a:defRPr sz="1421">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608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7982" y="1621510"/>
            <a:ext cx="10512862" cy="38648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3096671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7983" y="1621510"/>
            <a:ext cx="5180251" cy="386483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0593" y="1621510"/>
            <a:ext cx="5180251" cy="386483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9709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24302"/>
            <a:ext cx="10512862" cy="117735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570" y="1493200"/>
            <a:ext cx="5156444" cy="731794"/>
          </a:xfrm>
        </p:spPr>
        <p:txBody>
          <a:bodyPr anchor="b"/>
          <a:lstStyle>
            <a:lvl1pPr marL="0" indent="0">
              <a:buNone/>
              <a:defRPr sz="2132" b="1"/>
            </a:lvl1pPr>
            <a:lvl2pPr marL="406085" indent="0">
              <a:buNone/>
              <a:defRPr sz="1776" b="1"/>
            </a:lvl2pPr>
            <a:lvl3pPr marL="812170" indent="0">
              <a:buNone/>
              <a:defRPr sz="1599" b="1"/>
            </a:lvl3pPr>
            <a:lvl4pPr marL="1218255" indent="0">
              <a:buNone/>
              <a:defRPr sz="1421" b="1"/>
            </a:lvl4pPr>
            <a:lvl5pPr marL="1624340" indent="0">
              <a:buNone/>
              <a:defRPr sz="1421" b="1"/>
            </a:lvl5pPr>
            <a:lvl6pPr marL="2030425" indent="0">
              <a:buNone/>
              <a:defRPr sz="1421" b="1"/>
            </a:lvl6pPr>
            <a:lvl7pPr marL="2436510" indent="0">
              <a:buNone/>
              <a:defRPr sz="1421" b="1"/>
            </a:lvl7pPr>
            <a:lvl8pPr marL="2842595" indent="0">
              <a:buNone/>
              <a:defRPr sz="1421" b="1"/>
            </a:lvl8pPr>
            <a:lvl9pPr marL="3248680" indent="0">
              <a:buNone/>
              <a:defRPr sz="1421" b="1"/>
            </a:lvl9pPr>
          </a:lstStyle>
          <a:p>
            <a:pPr lvl="0"/>
            <a:r>
              <a:rPr lang="zh-CN" altLang="en-US"/>
              <a:t>单击此处编辑母版文本样式</a:t>
            </a:r>
          </a:p>
        </p:txBody>
      </p:sp>
      <p:sp>
        <p:nvSpPr>
          <p:cNvPr id="4" name="Content Placeholder 3"/>
          <p:cNvSpPr>
            <a:spLocks noGrp="1"/>
          </p:cNvSpPr>
          <p:nvPr>
            <p:ph sz="half" idx="2"/>
          </p:nvPr>
        </p:nvSpPr>
        <p:spPr>
          <a:xfrm>
            <a:off x="839570" y="2224994"/>
            <a:ext cx="5156444" cy="327263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0593" y="1493200"/>
            <a:ext cx="5181838" cy="731794"/>
          </a:xfrm>
        </p:spPr>
        <p:txBody>
          <a:bodyPr anchor="b"/>
          <a:lstStyle>
            <a:lvl1pPr marL="0" indent="0">
              <a:buNone/>
              <a:defRPr sz="2132" b="1"/>
            </a:lvl1pPr>
            <a:lvl2pPr marL="406085" indent="0">
              <a:buNone/>
              <a:defRPr sz="1776" b="1"/>
            </a:lvl2pPr>
            <a:lvl3pPr marL="812170" indent="0">
              <a:buNone/>
              <a:defRPr sz="1599" b="1"/>
            </a:lvl3pPr>
            <a:lvl4pPr marL="1218255" indent="0">
              <a:buNone/>
              <a:defRPr sz="1421" b="1"/>
            </a:lvl4pPr>
            <a:lvl5pPr marL="1624340" indent="0">
              <a:buNone/>
              <a:defRPr sz="1421" b="1"/>
            </a:lvl5pPr>
            <a:lvl6pPr marL="2030425" indent="0">
              <a:buNone/>
              <a:defRPr sz="1421" b="1"/>
            </a:lvl6pPr>
            <a:lvl7pPr marL="2436510" indent="0">
              <a:buNone/>
              <a:defRPr sz="1421" b="1"/>
            </a:lvl7pPr>
            <a:lvl8pPr marL="2842595" indent="0">
              <a:buNone/>
              <a:defRPr sz="1421" b="1"/>
            </a:lvl8pPr>
            <a:lvl9pPr marL="3248680" indent="0">
              <a:buNone/>
              <a:defRPr sz="1421" b="1"/>
            </a:lvl9pPr>
          </a:lstStyle>
          <a:p>
            <a:pPr lvl="0"/>
            <a:r>
              <a:rPr lang="zh-CN" altLang="en-US"/>
              <a:t>单击此处编辑母版文本样式</a:t>
            </a:r>
          </a:p>
        </p:txBody>
      </p:sp>
      <p:sp>
        <p:nvSpPr>
          <p:cNvPr id="6" name="Content Placeholder 5"/>
          <p:cNvSpPr>
            <a:spLocks noGrp="1"/>
          </p:cNvSpPr>
          <p:nvPr>
            <p:ph sz="quarter" idx="4"/>
          </p:nvPr>
        </p:nvSpPr>
        <p:spPr>
          <a:xfrm>
            <a:off x="6170593" y="2224994"/>
            <a:ext cx="5181838" cy="327263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84008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33803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820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1" y="406084"/>
            <a:ext cx="3931213" cy="1421289"/>
          </a:xfrm>
        </p:spPr>
        <p:txBody>
          <a:bodyPr anchor="b"/>
          <a:lstStyle>
            <a:lvl1pPr>
              <a:defRPr sz="2842"/>
            </a:lvl1pPr>
          </a:lstStyle>
          <a:p>
            <a:r>
              <a:rPr lang="zh-CN" altLang="en-US"/>
              <a:t>单击此处编辑母版标题样式</a:t>
            </a:r>
            <a:endParaRPr lang="en-US" dirty="0"/>
          </a:p>
        </p:txBody>
      </p:sp>
      <p:sp>
        <p:nvSpPr>
          <p:cNvPr id="3" name="Content Placeholder 2"/>
          <p:cNvSpPr>
            <a:spLocks noGrp="1"/>
          </p:cNvSpPr>
          <p:nvPr>
            <p:ph idx="1"/>
          </p:nvPr>
        </p:nvSpPr>
        <p:spPr>
          <a:xfrm>
            <a:off x="5181838" y="877028"/>
            <a:ext cx="6170593" cy="4328727"/>
          </a:xfrm>
        </p:spPr>
        <p:txBody>
          <a:bodyPr/>
          <a:lstStyle>
            <a:lvl1pPr>
              <a:defRPr sz="2842"/>
            </a:lvl1pPr>
            <a:lvl2pPr>
              <a:defRPr sz="2487"/>
            </a:lvl2pPr>
            <a:lvl3pPr>
              <a:defRPr sz="2132"/>
            </a:lvl3pPr>
            <a:lvl4pPr>
              <a:defRPr sz="1776"/>
            </a:lvl4pPr>
            <a:lvl5pPr>
              <a:defRPr sz="1776"/>
            </a:lvl5pPr>
            <a:lvl6pPr>
              <a:defRPr sz="1776"/>
            </a:lvl6pPr>
            <a:lvl7pPr>
              <a:defRPr sz="1776"/>
            </a:lvl7pPr>
            <a:lvl8pPr>
              <a:defRPr sz="1776"/>
            </a:lvl8pPr>
            <a:lvl9pPr>
              <a:defRPr sz="177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571" y="1827371"/>
            <a:ext cx="3931213" cy="3385432"/>
          </a:xfrm>
        </p:spPr>
        <p:txBody>
          <a:bodyPr/>
          <a:lstStyle>
            <a:lvl1pPr marL="0" indent="0">
              <a:buNone/>
              <a:defRPr sz="1421"/>
            </a:lvl1pPr>
            <a:lvl2pPr marL="406085" indent="0">
              <a:buNone/>
              <a:defRPr sz="1243"/>
            </a:lvl2pPr>
            <a:lvl3pPr marL="812170" indent="0">
              <a:buNone/>
              <a:defRPr sz="1066"/>
            </a:lvl3pPr>
            <a:lvl4pPr marL="1218255" indent="0">
              <a:buNone/>
              <a:defRPr sz="888"/>
            </a:lvl4pPr>
            <a:lvl5pPr marL="1624340" indent="0">
              <a:buNone/>
              <a:defRPr sz="888"/>
            </a:lvl5pPr>
            <a:lvl6pPr marL="2030425" indent="0">
              <a:buNone/>
              <a:defRPr sz="888"/>
            </a:lvl6pPr>
            <a:lvl7pPr marL="2436510" indent="0">
              <a:buNone/>
              <a:defRPr sz="888"/>
            </a:lvl7pPr>
            <a:lvl8pPr marL="2842595" indent="0">
              <a:buNone/>
              <a:defRPr sz="888"/>
            </a:lvl8pPr>
            <a:lvl9pPr marL="3248680" indent="0">
              <a:buNone/>
              <a:defRPr sz="88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473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1" y="406084"/>
            <a:ext cx="3931213" cy="1421289"/>
          </a:xfrm>
        </p:spPr>
        <p:txBody>
          <a:bodyPr anchor="b"/>
          <a:lstStyle>
            <a:lvl1pPr>
              <a:defRPr sz="284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1838" y="877028"/>
            <a:ext cx="6170593" cy="4328727"/>
          </a:xfrm>
        </p:spPr>
        <p:txBody>
          <a:bodyPr anchor="t"/>
          <a:lstStyle>
            <a:lvl1pPr marL="0" indent="0">
              <a:buNone/>
              <a:defRPr sz="2842"/>
            </a:lvl1pPr>
            <a:lvl2pPr marL="406085" indent="0">
              <a:buNone/>
              <a:defRPr sz="2487"/>
            </a:lvl2pPr>
            <a:lvl3pPr marL="812170" indent="0">
              <a:buNone/>
              <a:defRPr sz="2132"/>
            </a:lvl3pPr>
            <a:lvl4pPr marL="1218255" indent="0">
              <a:buNone/>
              <a:defRPr sz="1776"/>
            </a:lvl4pPr>
            <a:lvl5pPr marL="1624340" indent="0">
              <a:buNone/>
              <a:defRPr sz="1776"/>
            </a:lvl5pPr>
            <a:lvl6pPr marL="2030425" indent="0">
              <a:buNone/>
              <a:defRPr sz="1776"/>
            </a:lvl6pPr>
            <a:lvl7pPr marL="2436510" indent="0">
              <a:buNone/>
              <a:defRPr sz="1776"/>
            </a:lvl7pPr>
            <a:lvl8pPr marL="2842595" indent="0">
              <a:buNone/>
              <a:defRPr sz="1776"/>
            </a:lvl8pPr>
            <a:lvl9pPr marL="3248680" indent="0">
              <a:buNone/>
              <a:defRPr sz="1776"/>
            </a:lvl9pPr>
          </a:lstStyle>
          <a:p>
            <a:r>
              <a:rPr lang="zh-CN" altLang="en-US"/>
              <a:t>单击图标添加图片</a:t>
            </a:r>
            <a:endParaRPr lang="en-US" dirty="0"/>
          </a:p>
        </p:txBody>
      </p:sp>
      <p:sp>
        <p:nvSpPr>
          <p:cNvPr id="4" name="Text Placeholder 3"/>
          <p:cNvSpPr>
            <a:spLocks noGrp="1"/>
          </p:cNvSpPr>
          <p:nvPr>
            <p:ph type="body" sz="half" idx="2"/>
          </p:nvPr>
        </p:nvSpPr>
        <p:spPr>
          <a:xfrm>
            <a:off x="839571" y="1827371"/>
            <a:ext cx="3931213" cy="3385432"/>
          </a:xfrm>
        </p:spPr>
        <p:txBody>
          <a:bodyPr/>
          <a:lstStyle>
            <a:lvl1pPr marL="0" indent="0">
              <a:buNone/>
              <a:defRPr sz="1421"/>
            </a:lvl1pPr>
            <a:lvl2pPr marL="406085" indent="0">
              <a:buNone/>
              <a:defRPr sz="1243"/>
            </a:lvl2pPr>
            <a:lvl3pPr marL="812170" indent="0">
              <a:buNone/>
              <a:defRPr sz="1066"/>
            </a:lvl3pPr>
            <a:lvl4pPr marL="1218255" indent="0">
              <a:buNone/>
              <a:defRPr sz="888"/>
            </a:lvl4pPr>
            <a:lvl5pPr marL="1624340" indent="0">
              <a:buNone/>
              <a:defRPr sz="888"/>
            </a:lvl5pPr>
            <a:lvl6pPr marL="2030425" indent="0">
              <a:buNone/>
              <a:defRPr sz="888"/>
            </a:lvl6pPr>
            <a:lvl7pPr marL="2436510" indent="0">
              <a:buNone/>
              <a:defRPr sz="888"/>
            </a:lvl7pPr>
            <a:lvl8pPr marL="2842595" indent="0">
              <a:buNone/>
              <a:defRPr sz="888"/>
            </a:lvl8pPr>
            <a:lvl9pPr marL="3248680" indent="0">
              <a:buNone/>
              <a:defRPr sz="88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807083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70627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9" y="324304"/>
            <a:ext cx="2628215" cy="516204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7983" y="324304"/>
            <a:ext cx="7732286" cy="516204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3776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3840" r="19468"/>
          <a:stretch/>
        </p:blipFill>
        <p:spPr>
          <a:xfrm>
            <a:off x="2" y="0"/>
            <a:ext cx="12188826" cy="6091238"/>
          </a:xfrm>
          <a:prstGeom prst="rect">
            <a:avLst/>
          </a:prstGeom>
        </p:spPr>
      </p:pic>
      <p:sp>
        <p:nvSpPr>
          <p:cNvPr id="2" name="矩形 1"/>
          <p:cNvSpPr/>
          <p:nvPr userDrawn="1"/>
        </p:nvSpPr>
        <p:spPr>
          <a:xfrm>
            <a:off x="1" y="0"/>
            <a:ext cx="12188825" cy="6091238"/>
          </a:xfrm>
          <a:prstGeom prst="rect">
            <a:avLst/>
          </a:prstGeom>
          <a:gradFill flip="none" rotWithShape="1">
            <a:gsLst>
              <a:gs pos="0">
                <a:srgbClr val="06001C">
                  <a:alpha val="0"/>
                </a:srgbClr>
              </a:gs>
              <a:gs pos="100000">
                <a:srgbClr val="06001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p>
        </p:txBody>
      </p:sp>
    </p:spTree>
    <p:extLst>
      <p:ext uri="{BB962C8B-B14F-4D97-AF65-F5344CB8AC3E}">
        <p14:creationId xmlns:p14="http://schemas.microsoft.com/office/powerpoint/2010/main" val="85589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633" y="1518583"/>
            <a:ext cx="10512862" cy="2533785"/>
          </a:xfrm>
        </p:spPr>
        <p:txBody>
          <a:bodyPr anchor="b"/>
          <a:lstStyle>
            <a:lvl1pPr>
              <a:defRPr sz="5329"/>
            </a:lvl1pPr>
          </a:lstStyle>
          <a:p>
            <a:r>
              <a:rPr lang="zh-CN" altLang="en-US"/>
              <a:t>单击此处编辑母版标题样式</a:t>
            </a:r>
            <a:endParaRPr lang="en-US" dirty="0"/>
          </a:p>
        </p:txBody>
      </p:sp>
      <p:sp>
        <p:nvSpPr>
          <p:cNvPr id="3" name="Text Placeholder 2"/>
          <p:cNvSpPr>
            <a:spLocks noGrp="1"/>
          </p:cNvSpPr>
          <p:nvPr>
            <p:ph type="body" idx="1"/>
          </p:nvPr>
        </p:nvSpPr>
        <p:spPr>
          <a:xfrm>
            <a:off x="831633" y="4076336"/>
            <a:ext cx="10512862" cy="1332458"/>
          </a:xfrm>
          <a:prstGeom prst="rect">
            <a:avLst/>
          </a:prstGeom>
        </p:spPr>
        <p:txBody>
          <a:bodyPr/>
          <a:lstStyle>
            <a:lvl1pPr marL="0" indent="0">
              <a:buNone/>
              <a:defRPr sz="2132">
                <a:solidFill>
                  <a:schemeClr val="tx1">
                    <a:tint val="75000"/>
                  </a:schemeClr>
                </a:solidFill>
              </a:defRPr>
            </a:lvl1pPr>
            <a:lvl2pPr marL="406085" indent="0">
              <a:buNone/>
              <a:defRPr sz="1776">
                <a:solidFill>
                  <a:schemeClr val="tx1">
                    <a:tint val="75000"/>
                  </a:schemeClr>
                </a:solidFill>
              </a:defRPr>
            </a:lvl2pPr>
            <a:lvl3pPr marL="812170" indent="0">
              <a:buNone/>
              <a:defRPr sz="1599">
                <a:solidFill>
                  <a:schemeClr val="tx1">
                    <a:tint val="75000"/>
                  </a:schemeClr>
                </a:solidFill>
              </a:defRPr>
            </a:lvl3pPr>
            <a:lvl4pPr marL="1218255" indent="0">
              <a:buNone/>
              <a:defRPr sz="1421">
                <a:solidFill>
                  <a:schemeClr val="tx1">
                    <a:tint val="75000"/>
                  </a:schemeClr>
                </a:solidFill>
              </a:defRPr>
            </a:lvl4pPr>
            <a:lvl5pPr marL="1624340" indent="0">
              <a:buNone/>
              <a:defRPr sz="1421">
                <a:solidFill>
                  <a:schemeClr val="tx1">
                    <a:tint val="75000"/>
                  </a:schemeClr>
                </a:solidFill>
              </a:defRPr>
            </a:lvl5pPr>
            <a:lvl6pPr marL="2030425" indent="0">
              <a:buNone/>
              <a:defRPr sz="1421">
                <a:solidFill>
                  <a:schemeClr val="tx1">
                    <a:tint val="75000"/>
                  </a:schemeClr>
                </a:solidFill>
              </a:defRPr>
            </a:lvl6pPr>
            <a:lvl7pPr marL="2436510" indent="0">
              <a:buNone/>
              <a:defRPr sz="1421">
                <a:solidFill>
                  <a:schemeClr val="tx1">
                    <a:tint val="75000"/>
                  </a:schemeClr>
                </a:solidFill>
              </a:defRPr>
            </a:lvl7pPr>
            <a:lvl8pPr marL="2842595" indent="0">
              <a:buNone/>
              <a:defRPr sz="1421">
                <a:solidFill>
                  <a:schemeClr val="tx1">
                    <a:tint val="75000"/>
                  </a:schemeClr>
                </a:solidFill>
              </a:defRPr>
            </a:lvl8pPr>
            <a:lvl9pPr marL="3248680" indent="0">
              <a:buNone/>
              <a:defRPr sz="1421">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192433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7983" y="1621510"/>
            <a:ext cx="5180251" cy="38648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0593" y="1621510"/>
            <a:ext cx="5180251" cy="386483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1476492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569" y="324302"/>
            <a:ext cx="10512862" cy="117735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570" y="1493200"/>
            <a:ext cx="5156444" cy="731794"/>
          </a:xfrm>
          <a:prstGeom prst="rect">
            <a:avLst/>
          </a:prstGeom>
        </p:spPr>
        <p:txBody>
          <a:bodyPr anchor="b"/>
          <a:lstStyle>
            <a:lvl1pPr marL="0" indent="0">
              <a:buNone/>
              <a:defRPr sz="2132" b="1"/>
            </a:lvl1pPr>
            <a:lvl2pPr marL="406085" indent="0">
              <a:buNone/>
              <a:defRPr sz="1776" b="1"/>
            </a:lvl2pPr>
            <a:lvl3pPr marL="812170" indent="0">
              <a:buNone/>
              <a:defRPr sz="1599" b="1"/>
            </a:lvl3pPr>
            <a:lvl4pPr marL="1218255" indent="0">
              <a:buNone/>
              <a:defRPr sz="1421" b="1"/>
            </a:lvl4pPr>
            <a:lvl5pPr marL="1624340" indent="0">
              <a:buNone/>
              <a:defRPr sz="1421" b="1"/>
            </a:lvl5pPr>
            <a:lvl6pPr marL="2030425" indent="0">
              <a:buNone/>
              <a:defRPr sz="1421" b="1"/>
            </a:lvl6pPr>
            <a:lvl7pPr marL="2436510" indent="0">
              <a:buNone/>
              <a:defRPr sz="1421" b="1"/>
            </a:lvl7pPr>
            <a:lvl8pPr marL="2842595" indent="0">
              <a:buNone/>
              <a:defRPr sz="1421" b="1"/>
            </a:lvl8pPr>
            <a:lvl9pPr marL="3248680" indent="0">
              <a:buNone/>
              <a:defRPr sz="1421" b="1"/>
            </a:lvl9pPr>
          </a:lstStyle>
          <a:p>
            <a:pPr lvl="0"/>
            <a:r>
              <a:rPr lang="zh-CN" altLang="en-US"/>
              <a:t>单击此处编辑母版文本样式</a:t>
            </a:r>
          </a:p>
        </p:txBody>
      </p:sp>
      <p:sp>
        <p:nvSpPr>
          <p:cNvPr id="4" name="Content Placeholder 3"/>
          <p:cNvSpPr>
            <a:spLocks noGrp="1"/>
          </p:cNvSpPr>
          <p:nvPr>
            <p:ph sz="half" idx="2"/>
          </p:nvPr>
        </p:nvSpPr>
        <p:spPr>
          <a:xfrm>
            <a:off x="839570" y="2224994"/>
            <a:ext cx="5156444" cy="327263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0593" y="1493200"/>
            <a:ext cx="5181838" cy="731794"/>
          </a:xfrm>
          <a:prstGeom prst="rect">
            <a:avLst/>
          </a:prstGeom>
        </p:spPr>
        <p:txBody>
          <a:bodyPr anchor="b"/>
          <a:lstStyle>
            <a:lvl1pPr marL="0" indent="0">
              <a:buNone/>
              <a:defRPr sz="2132" b="1"/>
            </a:lvl1pPr>
            <a:lvl2pPr marL="406085" indent="0">
              <a:buNone/>
              <a:defRPr sz="1776" b="1"/>
            </a:lvl2pPr>
            <a:lvl3pPr marL="812170" indent="0">
              <a:buNone/>
              <a:defRPr sz="1599" b="1"/>
            </a:lvl3pPr>
            <a:lvl4pPr marL="1218255" indent="0">
              <a:buNone/>
              <a:defRPr sz="1421" b="1"/>
            </a:lvl4pPr>
            <a:lvl5pPr marL="1624340" indent="0">
              <a:buNone/>
              <a:defRPr sz="1421" b="1"/>
            </a:lvl5pPr>
            <a:lvl6pPr marL="2030425" indent="0">
              <a:buNone/>
              <a:defRPr sz="1421" b="1"/>
            </a:lvl6pPr>
            <a:lvl7pPr marL="2436510" indent="0">
              <a:buNone/>
              <a:defRPr sz="1421" b="1"/>
            </a:lvl7pPr>
            <a:lvl8pPr marL="2842595" indent="0">
              <a:buNone/>
              <a:defRPr sz="1421" b="1"/>
            </a:lvl8pPr>
            <a:lvl9pPr marL="3248680" indent="0">
              <a:buNone/>
              <a:defRPr sz="1421" b="1"/>
            </a:lvl9pPr>
          </a:lstStyle>
          <a:p>
            <a:pPr lvl="0"/>
            <a:r>
              <a:rPr lang="zh-CN" altLang="en-US"/>
              <a:t>单击此处编辑母版文本样式</a:t>
            </a:r>
          </a:p>
        </p:txBody>
      </p:sp>
      <p:sp>
        <p:nvSpPr>
          <p:cNvPr id="6" name="Content Placeholder 5"/>
          <p:cNvSpPr>
            <a:spLocks noGrp="1"/>
          </p:cNvSpPr>
          <p:nvPr>
            <p:ph sz="quarter" idx="4"/>
          </p:nvPr>
        </p:nvSpPr>
        <p:spPr>
          <a:xfrm>
            <a:off x="6170593" y="2224994"/>
            <a:ext cx="5181838" cy="327263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10466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258219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46664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1" y="406084"/>
            <a:ext cx="3931213" cy="1421289"/>
          </a:xfrm>
        </p:spPr>
        <p:txBody>
          <a:bodyPr anchor="b"/>
          <a:lstStyle>
            <a:lvl1pPr>
              <a:defRPr sz="2842"/>
            </a:lvl1pPr>
          </a:lstStyle>
          <a:p>
            <a:r>
              <a:rPr lang="zh-CN" altLang="en-US"/>
              <a:t>单击此处编辑母版标题样式</a:t>
            </a:r>
            <a:endParaRPr lang="en-US" dirty="0"/>
          </a:p>
        </p:txBody>
      </p:sp>
      <p:sp>
        <p:nvSpPr>
          <p:cNvPr id="3" name="Content Placeholder 2"/>
          <p:cNvSpPr>
            <a:spLocks noGrp="1"/>
          </p:cNvSpPr>
          <p:nvPr>
            <p:ph idx="1"/>
          </p:nvPr>
        </p:nvSpPr>
        <p:spPr>
          <a:xfrm>
            <a:off x="5181838" y="877028"/>
            <a:ext cx="6170593" cy="4328727"/>
          </a:xfrm>
          <a:prstGeom prst="rect">
            <a:avLst/>
          </a:prstGeom>
        </p:spPr>
        <p:txBody>
          <a:bodyPr/>
          <a:lstStyle>
            <a:lvl1pPr>
              <a:defRPr sz="2842"/>
            </a:lvl1pPr>
            <a:lvl2pPr>
              <a:defRPr sz="2487"/>
            </a:lvl2pPr>
            <a:lvl3pPr>
              <a:defRPr sz="2132"/>
            </a:lvl3pPr>
            <a:lvl4pPr>
              <a:defRPr sz="1776"/>
            </a:lvl4pPr>
            <a:lvl5pPr>
              <a:defRPr sz="1776"/>
            </a:lvl5pPr>
            <a:lvl6pPr>
              <a:defRPr sz="1776"/>
            </a:lvl6pPr>
            <a:lvl7pPr>
              <a:defRPr sz="1776"/>
            </a:lvl7pPr>
            <a:lvl8pPr>
              <a:defRPr sz="1776"/>
            </a:lvl8pPr>
            <a:lvl9pPr>
              <a:defRPr sz="1776"/>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571" y="1827371"/>
            <a:ext cx="3931213" cy="3385432"/>
          </a:xfrm>
          <a:prstGeom prst="rect">
            <a:avLst/>
          </a:prstGeom>
        </p:spPr>
        <p:txBody>
          <a:bodyPr/>
          <a:lstStyle>
            <a:lvl1pPr marL="0" indent="0">
              <a:buNone/>
              <a:defRPr sz="1421"/>
            </a:lvl1pPr>
            <a:lvl2pPr marL="406085" indent="0">
              <a:buNone/>
              <a:defRPr sz="1243"/>
            </a:lvl2pPr>
            <a:lvl3pPr marL="812170" indent="0">
              <a:buNone/>
              <a:defRPr sz="1066"/>
            </a:lvl3pPr>
            <a:lvl4pPr marL="1218255" indent="0">
              <a:buNone/>
              <a:defRPr sz="888"/>
            </a:lvl4pPr>
            <a:lvl5pPr marL="1624340" indent="0">
              <a:buNone/>
              <a:defRPr sz="888"/>
            </a:lvl5pPr>
            <a:lvl6pPr marL="2030425" indent="0">
              <a:buNone/>
              <a:defRPr sz="888"/>
            </a:lvl6pPr>
            <a:lvl7pPr marL="2436510" indent="0">
              <a:buNone/>
              <a:defRPr sz="888"/>
            </a:lvl7pPr>
            <a:lvl8pPr marL="2842595" indent="0">
              <a:buNone/>
              <a:defRPr sz="888"/>
            </a:lvl8pPr>
            <a:lvl9pPr marL="3248680" indent="0">
              <a:buNone/>
              <a:defRPr sz="88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58297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571" y="406084"/>
            <a:ext cx="3931213" cy="1421289"/>
          </a:xfrm>
        </p:spPr>
        <p:txBody>
          <a:bodyPr anchor="b"/>
          <a:lstStyle>
            <a:lvl1pPr>
              <a:defRPr sz="284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1838" y="877028"/>
            <a:ext cx="6170593" cy="4328727"/>
          </a:xfrm>
          <a:prstGeom prst="rect">
            <a:avLst/>
          </a:prstGeom>
        </p:spPr>
        <p:txBody>
          <a:bodyPr anchor="t"/>
          <a:lstStyle>
            <a:lvl1pPr marL="0" indent="0">
              <a:buNone/>
              <a:defRPr sz="2842"/>
            </a:lvl1pPr>
            <a:lvl2pPr marL="406085" indent="0">
              <a:buNone/>
              <a:defRPr sz="2487"/>
            </a:lvl2pPr>
            <a:lvl3pPr marL="812170" indent="0">
              <a:buNone/>
              <a:defRPr sz="2132"/>
            </a:lvl3pPr>
            <a:lvl4pPr marL="1218255" indent="0">
              <a:buNone/>
              <a:defRPr sz="1776"/>
            </a:lvl4pPr>
            <a:lvl5pPr marL="1624340" indent="0">
              <a:buNone/>
              <a:defRPr sz="1776"/>
            </a:lvl5pPr>
            <a:lvl6pPr marL="2030425" indent="0">
              <a:buNone/>
              <a:defRPr sz="1776"/>
            </a:lvl6pPr>
            <a:lvl7pPr marL="2436510" indent="0">
              <a:buNone/>
              <a:defRPr sz="1776"/>
            </a:lvl7pPr>
            <a:lvl8pPr marL="2842595" indent="0">
              <a:buNone/>
              <a:defRPr sz="1776"/>
            </a:lvl8pPr>
            <a:lvl9pPr marL="3248680" indent="0">
              <a:buNone/>
              <a:defRPr sz="1776"/>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39571" y="1827371"/>
            <a:ext cx="3931213" cy="3385432"/>
          </a:xfrm>
          <a:prstGeom prst="rect">
            <a:avLst/>
          </a:prstGeom>
        </p:spPr>
        <p:txBody>
          <a:bodyPr/>
          <a:lstStyle>
            <a:lvl1pPr marL="0" indent="0">
              <a:buNone/>
              <a:defRPr sz="1421"/>
            </a:lvl1pPr>
            <a:lvl2pPr marL="406085" indent="0">
              <a:buNone/>
              <a:defRPr sz="1243"/>
            </a:lvl2pPr>
            <a:lvl3pPr marL="812170" indent="0">
              <a:buNone/>
              <a:defRPr sz="1066"/>
            </a:lvl3pPr>
            <a:lvl4pPr marL="1218255" indent="0">
              <a:buNone/>
              <a:defRPr sz="888"/>
            </a:lvl4pPr>
            <a:lvl5pPr marL="1624340" indent="0">
              <a:buNone/>
              <a:defRPr sz="888"/>
            </a:lvl5pPr>
            <a:lvl6pPr marL="2030425" indent="0">
              <a:buNone/>
              <a:defRPr sz="888"/>
            </a:lvl6pPr>
            <a:lvl7pPr marL="2436510" indent="0">
              <a:buNone/>
              <a:defRPr sz="888"/>
            </a:lvl7pPr>
            <a:lvl8pPr marL="2842595" indent="0">
              <a:buNone/>
              <a:defRPr sz="888"/>
            </a:lvl8pPr>
            <a:lvl9pPr marL="3248680" indent="0">
              <a:buNone/>
              <a:defRPr sz="88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67449DF-BC77-4440-9774-154D784ADB57}" type="datetimeFigureOut">
              <a:rPr kumimoji="1" lang="zh-CN" altLang="en-US" smtClean="0"/>
              <a:t>2017/9/16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3DF365B-CB60-8E4A-BB49-07F798892569}" type="slidenum">
              <a:rPr kumimoji="1" lang="zh-CN" altLang="en-US" smtClean="0"/>
              <a:t>‹#›</a:t>
            </a:fld>
            <a:endParaRPr kumimoji="1" lang="zh-CN" altLang="en-US"/>
          </a:p>
        </p:txBody>
      </p:sp>
    </p:spTree>
    <p:extLst>
      <p:ext uri="{BB962C8B-B14F-4D97-AF65-F5344CB8AC3E}">
        <p14:creationId xmlns:p14="http://schemas.microsoft.com/office/powerpoint/2010/main" val="100401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NUL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NUL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24302"/>
            <a:ext cx="10512862" cy="117735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4" name="Date Placeholder 3"/>
          <p:cNvSpPr>
            <a:spLocks noGrp="1"/>
          </p:cNvSpPr>
          <p:nvPr>
            <p:ph type="dt" sz="half" idx="2"/>
          </p:nvPr>
        </p:nvSpPr>
        <p:spPr>
          <a:xfrm>
            <a:off x="837982" y="5645676"/>
            <a:ext cx="2742486" cy="324302"/>
          </a:xfrm>
          <a:prstGeom prst="rect">
            <a:avLst/>
          </a:prstGeom>
        </p:spPr>
        <p:txBody>
          <a:bodyPr vert="horz" lIns="91440" tIns="45720" rIns="91440" bIns="45720" rtlCol="0" anchor="ctr"/>
          <a:lstStyle>
            <a:lvl1pPr algn="l">
              <a:defRPr sz="1066">
                <a:solidFill>
                  <a:schemeClr val="tx1">
                    <a:tint val="75000"/>
                  </a:schemeClr>
                </a:solidFill>
              </a:defRPr>
            </a:lvl1pPr>
          </a:lstStyle>
          <a:p>
            <a:fld id="{567449DF-BC77-4440-9774-154D784ADB57}" type="datetimeFigureOut">
              <a:rPr kumimoji="1" lang="zh-CN" altLang="en-US" smtClean="0"/>
              <a:t>2017/9/16</a:t>
            </a:fld>
            <a:endParaRPr kumimoji="1" lang="zh-CN" altLang="en-US"/>
          </a:p>
        </p:txBody>
      </p:sp>
      <p:sp>
        <p:nvSpPr>
          <p:cNvPr id="5" name="Footer Placeholder 4"/>
          <p:cNvSpPr>
            <a:spLocks noGrp="1"/>
          </p:cNvSpPr>
          <p:nvPr>
            <p:ph type="ftr" sz="quarter" idx="3"/>
          </p:nvPr>
        </p:nvSpPr>
        <p:spPr>
          <a:xfrm>
            <a:off x="4037549" y="5645676"/>
            <a:ext cx="4113728" cy="324302"/>
          </a:xfrm>
          <a:prstGeom prst="rect">
            <a:avLst/>
          </a:prstGeom>
        </p:spPr>
        <p:txBody>
          <a:bodyPr vert="horz" lIns="91440" tIns="45720" rIns="91440" bIns="45720" rtlCol="0" anchor="ctr"/>
          <a:lstStyle>
            <a:lvl1pPr algn="ctr">
              <a:defRPr sz="1066">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08357" y="5645676"/>
            <a:ext cx="2742486" cy="324302"/>
          </a:xfrm>
          <a:prstGeom prst="rect">
            <a:avLst/>
          </a:prstGeom>
        </p:spPr>
        <p:txBody>
          <a:bodyPr vert="horz" lIns="91440" tIns="45720" rIns="91440" bIns="45720" rtlCol="0" anchor="ctr"/>
          <a:lstStyle>
            <a:lvl1pPr algn="r">
              <a:defRPr sz="1066">
                <a:solidFill>
                  <a:schemeClr val="tx1">
                    <a:tint val="75000"/>
                  </a:schemeClr>
                </a:solidFill>
              </a:defRPr>
            </a:lvl1pPr>
          </a:lstStyle>
          <a:p>
            <a:fld id="{83DF365B-CB60-8E4A-BB49-07F798892569}" type="slidenum">
              <a:rPr kumimoji="1" lang="zh-CN" altLang="en-US" smtClean="0"/>
              <a:t>‹#›</a:t>
            </a:fld>
            <a:endParaRPr kumimoji="1" lang="zh-CN" altLang="en-US"/>
          </a:p>
        </p:txBody>
      </p:sp>
      <p:pic>
        <p:nvPicPr>
          <p:cNvPr id="7" name="图片 6"/>
          <p:cNvPicPr>
            <a:picLocks noChangeAspect="1"/>
          </p:cNvPicPr>
          <p:nvPr userDrawn="1"/>
        </p:nvPicPr>
        <p:blipFill rotWithShape="1">
          <a:blip r:embed="rId13"/>
          <a:srcRect l="1775" t="9605" r="1775" b="4825"/>
          <a:stretch/>
        </p:blipFill>
        <p:spPr>
          <a:xfrm>
            <a:off x="0" y="-11388"/>
            <a:ext cx="12228657" cy="6102626"/>
          </a:xfrm>
          <a:prstGeom prst="rect">
            <a:avLst/>
          </a:prstGeom>
        </p:spPr>
      </p:pic>
      <p:cxnSp>
        <p:nvCxnSpPr>
          <p:cNvPr id="12" name="直接连接符 8"/>
          <p:cNvCxnSpPr/>
          <p:nvPr userDrawn="1"/>
        </p:nvCxnSpPr>
        <p:spPr>
          <a:xfrm flipV="1">
            <a:off x="504477" y="5012662"/>
            <a:ext cx="2546153"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13"/>
          <a:stretch>
            <a:fillRect/>
          </a:stretch>
        </p:blipFill>
        <p:spPr>
          <a:xfrm>
            <a:off x="8167480" y="51036"/>
            <a:ext cx="809119" cy="757658"/>
          </a:xfrm>
          <a:prstGeom prst="rect">
            <a:avLst/>
          </a:prstGeom>
        </p:spPr>
      </p:pic>
      <p:pic>
        <p:nvPicPr>
          <p:cNvPr id="13" name="图片 12"/>
          <p:cNvPicPr>
            <a:picLocks noChangeAspect="1"/>
          </p:cNvPicPr>
          <p:nvPr userDrawn="1"/>
        </p:nvPicPr>
        <p:blipFill>
          <a:blip r:embed="rId13"/>
          <a:stretch>
            <a:fillRect/>
          </a:stretch>
        </p:blipFill>
        <p:spPr>
          <a:xfrm>
            <a:off x="9248493" y="197548"/>
            <a:ext cx="1309418" cy="522727"/>
          </a:xfrm>
          <a:prstGeom prst="rect">
            <a:avLst/>
          </a:prstGeom>
        </p:spPr>
      </p:pic>
    </p:spTree>
    <p:extLst>
      <p:ext uri="{BB962C8B-B14F-4D97-AF65-F5344CB8AC3E}">
        <p14:creationId xmlns:p14="http://schemas.microsoft.com/office/powerpoint/2010/main" val="1902736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812170" rtl="0" eaLnBrk="1" latinLnBrk="0" hangingPunct="1">
        <a:lnSpc>
          <a:spcPct val="90000"/>
        </a:lnSpc>
        <a:spcBef>
          <a:spcPct val="0"/>
        </a:spcBef>
        <a:buNone/>
        <a:defRPr sz="3908" kern="1200">
          <a:solidFill>
            <a:schemeClr val="tx1"/>
          </a:solidFill>
          <a:latin typeface="+mj-lt"/>
          <a:ea typeface="+mj-ea"/>
          <a:cs typeface="+mj-cs"/>
        </a:defRPr>
      </a:lvl1pPr>
    </p:titleStyle>
    <p:bodyStyle>
      <a:lvl1pPr marL="203043" indent="-203043" algn="l" defTabSz="812170" rtl="0" eaLnBrk="1" latinLnBrk="0" hangingPunct="1">
        <a:lnSpc>
          <a:spcPct val="90000"/>
        </a:lnSpc>
        <a:spcBef>
          <a:spcPts val="888"/>
        </a:spcBef>
        <a:buFont typeface="Arial" panose="020B0604020202020204" pitchFamily="34" charset="0"/>
        <a:buChar char="•"/>
        <a:defRPr sz="2487" kern="1200">
          <a:solidFill>
            <a:schemeClr val="tx1"/>
          </a:solidFill>
          <a:latin typeface="+mn-lt"/>
          <a:ea typeface="+mn-ea"/>
          <a:cs typeface="+mn-cs"/>
        </a:defRPr>
      </a:lvl1pPr>
      <a:lvl2pPr marL="609128" indent="-203043" algn="l" defTabSz="812170" rtl="0" eaLnBrk="1" latinLnBrk="0" hangingPunct="1">
        <a:lnSpc>
          <a:spcPct val="90000"/>
        </a:lnSpc>
        <a:spcBef>
          <a:spcPts val="444"/>
        </a:spcBef>
        <a:buFont typeface="Arial" panose="020B0604020202020204" pitchFamily="34" charset="0"/>
        <a:buChar char="•"/>
        <a:defRPr sz="2132" kern="1200">
          <a:solidFill>
            <a:schemeClr val="tx1"/>
          </a:solidFill>
          <a:latin typeface="+mn-lt"/>
          <a:ea typeface="+mn-ea"/>
          <a:cs typeface="+mn-cs"/>
        </a:defRPr>
      </a:lvl2pPr>
      <a:lvl3pPr marL="1015213" indent="-203043" algn="l" defTabSz="812170" rtl="0" eaLnBrk="1" latinLnBrk="0" hangingPunct="1">
        <a:lnSpc>
          <a:spcPct val="90000"/>
        </a:lnSpc>
        <a:spcBef>
          <a:spcPts val="444"/>
        </a:spcBef>
        <a:buFont typeface="Arial" panose="020B0604020202020204" pitchFamily="34" charset="0"/>
        <a:buChar char="•"/>
        <a:defRPr sz="1776" kern="1200">
          <a:solidFill>
            <a:schemeClr val="tx1"/>
          </a:solidFill>
          <a:latin typeface="+mn-lt"/>
          <a:ea typeface="+mn-ea"/>
          <a:cs typeface="+mn-cs"/>
        </a:defRPr>
      </a:lvl3pPr>
      <a:lvl4pPr marL="142129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4pPr>
      <a:lvl5pPr marL="182738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5pPr>
      <a:lvl6pPr marL="223346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6pPr>
      <a:lvl7pPr marL="263955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7pPr>
      <a:lvl8pPr marL="304563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8pPr>
      <a:lvl9pPr marL="345172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9pPr>
    </p:bodyStyle>
    <p:otherStyle>
      <a:defPPr>
        <a:defRPr lang="en-US"/>
      </a:defPPr>
      <a:lvl1pPr marL="0" algn="l" defTabSz="812170" rtl="0" eaLnBrk="1" latinLnBrk="0" hangingPunct="1">
        <a:defRPr sz="1599" kern="1200">
          <a:solidFill>
            <a:schemeClr val="tx1"/>
          </a:solidFill>
          <a:latin typeface="+mn-lt"/>
          <a:ea typeface="+mn-ea"/>
          <a:cs typeface="+mn-cs"/>
        </a:defRPr>
      </a:lvl1pPr>
      <a:lvl2pPr marL="406085" algn="l" defTabSz="812170" rtl="0" eaLnBrk="1" latinLnBrk="0" hangingPunct="1">
        <a:defRPr sz="1599" kern="1200">
          <a:solidFill>
            <a:schemeClr val="tx1"/>
          </a:solidFill>
          <a:latin typeface="+mn-lt"/>
          <a:ea typeface="+mn-ea"/>
          <a:cs typeface="+mn-cs"/>
        </a:defRPr>
      </a:lvl2pPr>
      <a:lvl3pPr marL="812170" algn="l" defTabSz="812170" rtl="0" eaLnBrk="1" latinLnBrk="0" hangingPunct="1">
        <a:defRPr sz="1599" kern="1200">
          <a:solidFill>
            <a:schemeClr val="tx1"/>
          </a:solidFill>
          <a:latin typeface="+mn-lt"/>
          <a:ea typeface="+mn-ea"/>
          <a:cs typeface="+mn-cs"/>
        </a:defRPr>
      </a:lvl3pPr>
      <a:lvl4pPr marL="1218255" algn="l" defTabSz="812170" rtl="0" eaLnBrk="1" latinLnBrk="0" hangingPunct="1">
        <a:defRPr sz="1599" kern="1200">
          <a:solidFill>
            <a:schemeClr val="tx1"/>
          </a:solidFill>
          <a:latin typeface="+mn-lt"/>
          <a:ea typeface="+mn-ea"/>
          <a:cs typeface="+mn-cs"/>
        </a:defRPr>
      </a:lvl4pPr>
      <a:lvl5pPr marL="1624340" algn="l" defTabSz="812170" rtl="0" eaLnBrk="1" latinLnBrk="0" hangingPunct="1">
        <a:defRPr sz="1599" kern="1200">
          <a:solidFill>
            <a:schemeClr val="tx1"/>
          </a:solidFill>
          <a:latin typeface="+mn-lt"/>
          <a:ea typeface="+mn-ea"/>
          <a:cs typeface="+mn-cs"/>
        </a:defRPr>
      </a:lvl5pPr>
      <a:lvl6pPr marL="2030425" algn="l" defTabSz="812170" rtl="0" eaLnBrk="1" latinLnBrk="0" hangingPunct="1">
        <a:defRPr sz="1599" kern="1200">
          <a:solidFill>
            <a:schemeClr val="tx1"/>
          </a:solidFill>
          <a:latin typeface="+mn-lt"/>
          <a:ea typeface="+mn-ea"/>
          <a:cs typeface="+mn-cs"/>
        </a:defRPr>
      </a:lvl6pPr>
      <a:lvl7pPr marL="2436510" algn="l" defTabSz="812170" rtl="0" eaLnBrk="1" latinLnBrk="0" hangingPunct="1">
        <a:defRPr sz="1599" kern="1200">
          <a:solidFill>
            <a:schemeClr val="tx1"/>
          </a:solidFill>
          <a:latin typeface="+mn-lt"/>
          <a:ea typeface="+mn-ea"/>
          <a:cs typeface="+mn-cs"/>
        </a:defRPr>
      </a:lvl7pPr>
      <a:lvl8pPr marL="2842595" algn="l" defTabSz="812170" rtl="0" eaLnBrk="1" latinLnBrk="0" hangingPunct="1">
        <a:defRPr sz="1599" kern="1200">
          <a:solidFill>
            <a:schemeClr val="tx1"/>
          </a:solidFill>
          <a:latin typeface="+mn-lt"/>
          <a:ea typeface="+mn-ea"/>
          <a:cs typeface="+mn-cs"/>
        </a:defRPr>
      </a:lvl8pPr>
      <a:lvl9pPr marL="3248680" algn="l" defTabSz="812170" rtl="0" eaLnBrk="1" latinLnBrk="0" hangingPunct="1">
        <a:defRPr sz="15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7"/>
          <a:srcRect l="1775" t="1775" r="1775" b="1775"/>
          <a:stretch/>
        </p:blipFill>
        <p:spPr>
          <a:xfrm>
            <a:off x="2" y="0"/>
            <a:ext cx="12188824" cy="6091238"/>
          </a:xfrm>
          <a:prstGeom prst="rect">
            <a:avLst/>
          </a:prstGeom>
        </p:spPr>
      </p:pic>
    </p:spTree>
    <p:extLst>
      <p:ext uri="{BB962C8B-B14F-4D97-AF65-F5344CB8AC3E}">
        <p14:creationId xmlns:p14="http://schemas.microsoft.com/office/powerpoint/2010/main" val="6600644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lgn="l" defTabSz="812170" rtl="0" eaLnBrk="1" latinLnBrk="0" hangingPunct="1">
        <a:lnSpc>
          <a:spcPct val="90000"/>
        </a:lnSpc>
        <a:spcBef>
          <a:spcPct val="0"/>
        </a:spcBef>
        <a:buNone/>
        <a:defRPr sz="3908" kern="1200">
          <a:solidFill>
            <a:schemeClr val="tx1"/>
          </a:solidFill>
          <a:latin typeface="+mj-lt"/>
          <a:ea typeface="+mj-ea"/>
          <a:cs typeface="+mj-cs"/>
        </a:defRPr>
      </a:lvl1pPr>
    </p:titleStyle>
    <p:bodyStyle>
      <a:lvl1pPr marL="203043" indent="-203043" algn="l" defTabSz="812170" rtl="0" eaLnBrk="1" latinLnBrk="0" hangingPunct="1">
        <a:lnSpc>
          <a:spcPct val="90000"/>
        </a:lnSpc>
        <a:spcBef>
          <a:spcPts val="888"/>
        </a:spcBef>
        <a:buFont typeface="Arial" panose="020B0604020202020204" pitchFamily="34" charset="0"/>
        <a:buChar char="•"/>
        <a:defRPr sz="2487" kern="1200">
          <a:solidFill>
            <a:schemeClr val="tx1"/>
          </a:solidFill>
          <a:latin typeface="+mn-lt"/>
          <a:ea typeface="+mn-ea"/>
          <a:cs typeface="+mn-cs"/>
        </a:defRPr>
      </a:lvl1pPr>
      <a:lvl2pPr marL="609128" indent="-203043" algn="l" defTabSz="812170" rtl="0" eaLnBrk="1" latinLnBrk="0" hangingPunct="1">
        <a:lnSpc>
          <a:spcPct val="90000"/>
        </a:lnSpc>
        <a:spcBef>
          <a:spcPts val="444"/>
        </a:spcBef>
        <a:buFont typeface="Arial" panose="020B0604020202020204" pitchFamily="34" charset="0"/>
        <a:buChar char="•"/>
        <a:defRPr sz="2132" kern="1200">
          <a:solidFill>
            <a:schemeClr val="tx1"/>
          </a:solidFill>
          <a:latin typeface="+mn-lt"/>
          <a:ea typeface="+mn-ea"/>
          <a:cs typeface="+mn-cs"/>
        </a:defRPr>
      </a:lvl2pPr>
      <a:lvl3pPr marL="1015213" indent="-203043" algn="l" defTabSz="812170" rtl="0" eaLnBrk="1" latinLnBrk="0" hangingPunct="1">
        <a:lnSpc>
          <a:spcPct val="90000"/>
        </a:lnSpc>
        <a:spcBef>
          <a:spcPts val="444"/>
        </a:spcBef>
        <a:buFont typeface="Arial" panose="020B0604020202020204" pitchFamily="34" charset="0"/>
        <a:buChar char="•"/>
        <a:defRPr sz="1776" kern="1200">
          <a:solidFill>
            <a:schemeClr val="tx1"/>
          </a:solidFill>
          <a:latin typeface="+mn-lt"/>
          <a:ea typeface="+mn-ea"/>
          <a:cs typeface="+mn-cs"/>
        </a:defRPr>
      </a:lvl3pPr>
      <a:lvl4pPr marL="142129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4pPr>
      <a:lvl5pPr marL="182738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5pPr>
      <a:lvl6pPr marL="223346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6pPr>
      <a:lvl7pPr marL="263955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7pPr>
      <a:lvl8pPr marL="304563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8pPr>
      <a:lvl9pPr marL="345172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9pPr>
    </p:bodyStyle>
    <p:otherStyle>
      <a:defPPr>
        <a:defRPr lang="zh-CN"/>
      </a:defPPr>
      <a:lvl1pPr marL="0" algn="l" defTabSz="812170" rtl="0" eaLnBrk="1" latinLnBrk="0" hangingPunct="1">
        <a:defRPr sz="1599" kern="1200">
          <a:solidFill>
            <a:schemeClr val="tx1"/>
          </a:solidFill>
          <a:latin typeface="+mn-lt"/>
          <a:ea typeface="+mn-ea"/>
          <a:cs typeface="+mn-cs"/>
        </a:defRPr>
      </a:lvl1pPr>
      <a:lvl2pPr marL="406085" algn="l" defTabSz="812170" rtl="0" eaLnBrk="1" latinLnBrk="0" hangingPunct="1">
        <a:defRPr sz="1599" kern="1200">
          <a:solidFill>
            <a:schemeClr val="tx1"/>
          </a:solidFill>
          <a:latin typeface="+mn-lt"/>
          <a:ea typeface="+mn-ea"/>
          <a:cs typeface="+mn-cs"/>
        </a:defRPr>
      </a:lvl2pPr>
      <a:lvl3pPr marL="812170" algn="l" defTabSz="812170" rtl="0" eaLnBrk="1" latinLnBrk="0" hangingPunct="1">
        <a:defRPr sz="1599" kern="1200">
          <a:solidFill>
            <a:schemeClr val="tx1"/>
          </a:solidFill>
          <a:latin typeface="+mn-lt"/>
          <a:ea typeface="+mn-ea"/>
          <a:cs typeface="+mn-cs"/>
        </a:defRPr>
      </a:lvl3pPr>
      <a:lvl4pPr marL="1218255" algn="l" defTabSz="812170" rtl="0" eaLnBrk="1" latinLnBrk="0" hangingPunct="1">
        <a:defRPr sz="1599" kern="1200">
          <a:solidFill>
            <a:schemeClr val="tx1"/>
          </a:solidFill>
          <a:latin typeface="+mn-lt"/>
          <a:ea typeface="+mn-ea"/>
          <a:cs typeface="+mn-cs"/>
        </a:defRPr>
      </a:lvl4pPr>
      <a:lvl5pPr marL="1624340" algn="l" defTabSz="812170" rtl="0" eaLnBrk="1" latinLnBrk="0" hangingPunct="1">
        <a:defRPr sz="1599" kern="1200">
          <a:solidFill>
            <a:schemeClr val="tx1"/>
          </a:solidFill>
          <a:latin typeface="+mn-lt"/>
          <a:ea typeface="+mn-ea"/>
          <a:cs typeface="+mn-cs"/>
        </a:defRPr>
      </a:lvl5pPr>
      <a:lvl6pPr marL="2030425" algn="l" defTabSz="812170" rtl="0" eaLnBrk="1" latinLnBrk="0" hangingPunct="1">
        <a:defRPr sz="1599" kern="1200">
          <a:solidFill>
            <a:schemeClr val="tx1"/>
          </a:solidFill>
          <a:latin typeface="+mn-lt"/>
          <a:ea typeface="+mn-ea"/>
          <a:cs typeface="+mn-cs"/>
        </a:defRPr>
      </a:lvl6pPr>
      <a:lvl7pPr marL="2436510" algn="l" defTabSz="812170" rtl="0" eaLnBrk="1" latinLnBrk="0" hangingPunct="1">
        <a:defRPr sz="1599" kern="1200">
          <a:solidFill>
            <a:schemeClr val="tx1"/>
          </a:solidFill>
          <a:latin typeface="+mn-lt"/>
          <a:ea typeface="+mn-ea"/>
          <a:cs typeface="+mn-cs"/>
        </a:defRPr>
      </a:lvl7pPr>
      <a:lvl8pPr marL="2842595" algn="l" defTabSz="812170" rtl="0" eaLnBrk="1" latinLnBrk="0" hangingPunct="1">
        <a:defRPr sz="1599" kern="1200">
          <a:solidFill>
            <a:schemeClr val="tx1"/>
          </a:solidFill>
          <a:latin typeface="+mn-lt"/>
          <a:ea typeface="+mn-ea"/>
          <a:cs typeface="+mn-cs"/>
        </a:defRPr>
      </a:lvl8pPr>
      <a:lvl9pPr marL="3248680" algn="l" defTabSz="812170" rtl="0" eaLnBrk="1" latinLnBrk="0" hangingPunct="1">
        <a:defRPr sz="15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55261" y="398584"/>
            <a:ext cx="7440539" cy="63612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7982" y="1621510"/>
            <a:ext cx="10512862" cy="386483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7982" y="5645676"/>
            <a:ext cx="2742486" cy="324302"/>
          </a:xfrm>
          <a:prstGeom prst="rect">
            <a:avLst/>
          </a:prstGeom>
        </p:spPr>
        <p:txBody>
          <a:bodyPr vert="horz" lIns="91440" tIns="45720" rIns="91440" bIns="45720" rtlCol="0" anchor="ctr"/>
          <a:lstStyle>
            <a:lvl1pPr algn="l">
              <a:defRPr sz="1066">
                <a:solidFill>
                  <a:schemeClr val="tx1">
                    <a:tint val="75000"/>
                  </a:schemeClr>
                </a:solidFill>
              </a:defRPr>
            </a:lvl1pPr>
          </a:lstStyle>
          <a:p>
            <a:fld id="{16E5758D-A3C3-4E88-8AC0-22500507BD7E}" type="datetimeFigureOut">
              <a:rPr lang="zh-CN" altLang="en-US" smtClean="0">
                <a:solidFill>
                  <a:prstClr val="black">
                    <a:tint val="75000"/>
                  </a:prstClr>
                </a:solidFill>
              </a:rPr>
              <a:pPr/>
              <a:t>2017/9/16</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7549" y="5645676"/>
            <a:ext cx="4113728" cy="324302"/>
          </a:xfrm>
          <a:prstGeom prst="rect">
            <a:avLst/>
          </a:prstGeom>
        </p:spPr>
        <p:txBody>
          <a:bodyPr vert="horz" lIns="91440" tIns="45720" rIns="91440" bIns="45720" rtlCol="0" anchor="ctr"/>
          <a:lstStyle>
            <a:lvl1pPr algn="ctr">
              <a:defRPr sz="1066">
                <a:solidFill>
                  <a:schemeClr val="tx1">
                    <a:tint val="75000"/>
                  </a:schemeClr>
                </a:solidFill>
              </a:defRPr>
            </a:lvl1pPr>
          </a:lstStyle>
          <a:p>
            <a:endParaRPr lang="zh-CN" altLang="en-US" dirty="0">
              <a:solidFill>
                <a:prstClr val="black">
                  <a:tint val="75000"/>
                </a:prstClr>
              </a:solidFill>
            </a:endParaRPr>
          </a:p>
        </p:txBody>
      </p:sp>
      <p:sp>
        <p:nvSpPr>
          <p:cNvPr id="6" name="Slide Number Placeholder 5"/>
          <p:cNvSpPr>
            <a:spLocks noGrp="1"/>
          </p:cNvSpPr>
          <p:nvPr>
            <p:ph type="sldNum" sz="quarter" idx="4"/>
          </p:nvPr>
        </p:nvSpPr>
        <p:spPr>
          <a:xfrm>
            <a:off x="8608357" y="5645676"/>
            <a:ext cx="2742486" cy="324302"/>
          </a:xfrm>
          <a:prstGeom prst="rect">
            <a:avLst/>
          </a:prstGeom>
        </p:spPr>
        <p:txBody>
          <a:bodyPr vert="horz" lIns="91440" tIns="45720" rIns="91440" bIns="45720" rtlCol="0" anchor="ctr"/>
          <a:lstStyle>
            <a:lvl1pPr algn="r">
              <a:defRPr sz="1066">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7" name="组 6"/>
          <p:cNvGrpSpPr/>
          <p:nvPr userDrawn="1"/>
        </p:nvGrpSpPr>
        <p:grpSpPr>
          <a:xfrm>
            <a:off x="1" y="-2012"/>
            <a:ext cx="3676762" cy="1039077"/>
            <a:chOff x="0" y="-2013"/>
            <a:chExt cx="3676762" cy="1039077"/>
          </a:xfrm>
          <a:solidFill>
            <a:srgbClr val="002060"/>
          </a:solidFill>
        </p:grpSpPr>
        <p:sp>
          <p:nvSpPr>
            <p:cNvPr id="8" name="矩形 7"/>
            <p:cNvSpPr/>
            <p:nvPr/>
          </p:nvSpPr>
          <p:spPr>
            <a:xfrm>
              <a:off x="0" y="0"/>
              <a:ext cx="1413641" cy="1037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9" name="矩形 8"/>
            <p:cNvSpPr/>
            <p:nvPr/>
          </p:nvSpPr>
          <p:spPr>
            <a:xfrm>
              <a:off x="1378440" y="-2013"/>
              <a:ext cx="1753642" cy="550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10" name="直角三角形 9"/>
            <p:cNvSpPr/>
            <p:nvPr/>
          </p:nvSpPr>
          <p:spPr>
            <a:xfrm rot="5400000">
              <a:off x="1409622" y="481991"/>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11" name="直角三角形 10"/>
            <p:cNvSpPr/>
            <p:nvPr/>
          </p:nvSpPr>
          <p:spPr>
            <a:xfrm rot="5400000">
              <a:off x="3124043" y="7999"/>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grpSp>
      <p:grpSp>
        <p:nvGrpSpPr>
          <p:cNvPr id="12" name="组 11"/>
          <p:cNvGrpSpPr/>
          <p:nvPr userDrawn="1"/>
        </p:nvGrpSpPr>
        <p:grpSpPr>
          <a:xfrm>
            <a:off x="-35200" y="5042350"/>
            <a:ext cx="3710842" cy="1040145"/>
            <a:chOff x="-35201" y="5042348"/>
            <a:chExt cx="3710842" cy="1040145"/>
          </a:xfrm>
          <a:solidFill>
            <a:srgbClr val="002060"/>
          </a:solidFill>
        </p:grpSpPr>
        <p:sp>
          <p:nvSpPr>
            <p:cNvPr id="13" name="矩形 12"/>
            <p:cNvSpPr/>
            <p:nvPr/>
          </p:nvSpPr>
          <p:spPr>
            <a:xfrm>
              <a:off x="-35201" y="5042348"/>
              <a:ext cx="1413641" cy="1037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14" name="矩形 13"/>
            <p:cNvSpPr/>
            <p:nvPr/>
          </p:nvSpPr>
          <p:spPr>
            <a:xfrm>
              <a:off x="1378576" y="5573253"/>
              <a:ext cx="1753642" cy="50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15" name="直角三角形 14"/>
            <p:cNvSpPr/>
            <p:nvPr/>
          </p:nvSpPr>
          <p:spPr>
            <a:xfrm>
              <a:off x="1383695" y="5046566"/>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16" name="直角三角形 15"/>
            <p:cNvSpPr/>
            <p:nvPr/>
          </p:nvSpPr>
          <p:spPr>
            <a:xfrm>
              <a:off x="3132041" y="5557042"/>
              <a:ext cx="543600" cy="5184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grpSp>
      <p:grpSp>
        <p:nvGrpSpPr>
          <p:cNvPr id="17" name="组 16"/>
          <p:cNvGrpSpPr/>
          <p:nvPr userDrawn="1"/>
        </p:nvGrpSpPr>
        <p:grpSpPr>
          <a:xfrm>
            <a:off x="8571048" y="5048937"/>
            <a:ext cx="3631463" cy="1051716"/>
            <a:chOff x="8571047" y="5048937"/>
            <a:chExt cx="3631463" cy="1051716"/>
          </a:xfrm>
          <a:solidFill>
            <a:srgbClr val="002060"/>
          </a:solidFill>
        </p:grpSpPr>
        <p:sp>
          <p:nvSpPr>
            <p:cNvPr id="18" name="矩形 17"/>
            <p:cNvSpPr/>
            <p:nvPr/>
          </p:nvSpPr>
          <p:spPr>
            <a:xfrm>
              <a:off x="10788869" y="5061938"/>
              <a:ext cx="1413641" cy="1037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19" name="矩形 18"/>
            <p:cNvSpPr/>
            <p:nvPr/>
          </p:nvSpPr>
          <p:spPr>
            <a:xfrm>
              <a:off x="9070425" y="5589761"/>
              <a:ext cx="1753642" cy="50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20" name="直角三角形 19"/>
            <p:cNvSpPr/>
            <p:nvPr/>
          </p:nvSpPr>
          <p:spPr>
            <a:xfrm rot="16200000">
              <a:off x="10235203" y="5056935"/>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21" name="直角三角形 20"/>
            <p:cNvSpPr/>
            <p:nvPr/>
          </p:nvSpPr>
          <p:spPr>
            <a:xfrm rot="16200000">
              <a:off x="8562947" y="5581353"/>
              <a:ext cx="527400" cy="5112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grpSp>
      <p:grpSp>
        <p:nvGrpSpPr>
          <p:cNvPr id="22" name="组 21"/>
          <p:cNvGrpSpPr/>
          <p:nvPr userDrawn="1"/>
        </p:nvGrpSpPr>
        <p:grpSpPr>
          <a:xfrm>
            <a:off x="8500223" y="394"/>
            <a:ext cx="3705654" cy="1056603"/>
            <a:chOff x="8500223" y="36250"/>
            <a:chExt cx="3705654" cy="1056603"/>
          </a:xfrm>
          <a:solidFill>
            <a:srgbClr val="002060"/>
          </a:solidFill>
        </p:grpSpPr>
        <p:sp>
          <p:nvSpPr>
            <p:cNvPr id="23" name="矩形 22"/>
            <p:cNvSpPr/>
            <p:nvPr/>
          </p:nvSpPr>
          <p:spPr>
            <a:xfrm>
              <a:off x="9034282" y="39847"/>
              <a:ext cx="1753642" cy="5092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24" name="矩形 23"/>
            <p:cNvSpPr/>
            <p:nvPr/>
          </p:nvSpPr>
          <p:spPr>
            <a:xfrm>
              <a:off x="10792236" y="39848"/>
              <a:ext cx="1413641" cy="1037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25" name="直角三角形 24"/>
            <p:cNvSpPr/>
            <p:nvPr/>
          </p:nvSpPr>
          <p:spPr>
            <a:xfrm rot="10800000">
              <a:off x="10232196" y="548132"/>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sp>
          <p:nvSpPr>
            <p:cNvPr id="26" name="直角三角形 25"/>
            <p:cNvSpPr/>
            <p:nvPr/>
          </p:nvSpPr>
          <p:spPr>
            <a:xfrm rot="10800000">
              <a:off x="8500223" y="36250"/>
              <a:ext cx="560718" cy="54472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27"/>
            </a:p>
          </p:txBody>
        </p:sp>
      </p:grpSp>
      <p:sp>
        <p:nvSpPr>
          <p:cNvPr id="27" name="文本框 26"/>
          <p:cNvSpPr txBox="1"/>
          <p:nvPr userDrawn="1"/>
        </p:nvSpPr>
        <p:spPr>
          <a:xfrm>
            <a:off x="291272" y="164413"/>
            <a:ext cx="1316883" cy="358111"/>
          </a:xfrm>
          <a:prstGeom prst="rect">
            <a:avLst/>
          </a:prstGeom>
          <a:noFill/>
        </p:spPr>
        <p:txBody>
          <a:bodyPr wrap="square" rtlCol="0">
            <a:spAutoFit/>
          </a:bodyPr>
          <a:lstStyle/>
          <a:p>
            <a:r>
              <a:rPr kumimoji="1" lang="zh-CN" altLang="en-US" sz="1727" b="1">
                <a:solidFill>
                  <a:schemeClr val="bg1"/>
                </a:solidFill>
                <a:latin typeface="Heiti SC Medium" charset="-122"/>
                <a:ea typeface="Heiti SC Medium" charset="-122"/>
                <a:cs typeface="Heiti SC Medium" charset="-122"/>
              </a:rPr>
              <a:t>不可展示</a:t>
            </a:r>
          </a:p>
        </p:txBody>
      </p:sp>
      <p:sp>
        <p:nvSpPr>
          <p:cNvPr id="28" name="文本框 27"/>
          <p:cNvSpPr txBox="1"/>
          <p:nvPr userDrawn="1"/>
        </p:nvSpPr>
        <p:spPr>
          <a:xfrm>
            <a:off x="289021" y="5543788"/>
            <a:ext cx="1316883" cy="358111"/>
          </a:xfrm>
          <a:prstGeom prst="rect">
            <a:avLst/>
          </a:prstGeom>
          <a:noFill/>
        </p:spPr>
        <p:txBody>
          <a:bodyPr wrap="square" rtlCol="0">
            <a:spAutoFit/>
          </a:bodyPr>
          <a:lstStyle/>
          <a:p>
            <a:r>
              <a:rPr kumimoji="1" lang="zh-CN" altLang="en-US" sz="1727" b="1">
                <a:solidFill>
                  <a:schemeClr val="bg1"/>
                </a:solidFill>
                <a:latin typeface="Heiti SC Medium" charset="-122"/>
                <a:ea typeface="Heiti SC Medium" charset="-122"/>
                <a:cs typeface="Heiti SC Medium" charset="-122"/>
              </a:rPr>
              <a:t>不可展示</a:t>
            </a:r>
          </a:p>
        </p:txBody>
      </p:sp>
      <p:sp>
        <p:nvSpPr>
          <p:cNvPr id="29" name="文本框 28"/>
          <p:cNvSpPr txBox="1"/>
          <p:nvPr userDrawn="1"/>
        </p:nvSpPr>
        <p:spPr>
          <a:xfrm>
            <a:off x="10893307" y="118690"/>
            <a:ext cx="1316883" cy="358111"/>
          </a:xfrm>
          <a:prstGeom prst="rect">
            <a:avLst/>
          </a:prstGeom>
          <a:noFill/>
        </p:spPr>
        <p:txBody>
          <a:bodyPr wrap="square" rtlCol="0">
            <a:spAutoFit/>
          </a:bodyPr>
          <a:lstStyle/>
          <a:p>
            <a:r>
              <a:rPr kumimoji="1" lang="zh-CN" altLang="en-US" sz="1727" b="1">
                <a:solidFill>
                  <a:schemeClr val="bg1"/>
                </a:solidFill>
                <a:latin typeface="Heiti SC Medium" charset="-122"/>
                <a:ea typeface="Heiti SC Medium" charset="-122"/>
                <a:cs typeface="Heiti SC Medium" charset="-122"/>
              </a:rPr>
              <a:t>不可展示</a:t>
            </a:r>
          </a:p>
        </p:txBody>
      </p:sp>
      <p:sp>
        <p:nvSpPr>
          <p:cNvPr id="30" name="文本框 29"/>
          <p:cNvSpPr txBox="1"/>
          <p:nvPr userDrawn="1"/>
        </p:nvSpPr>
        <p:spPr>
          <a:xfrm>
            <a:off x="10893307" y="5539573"/>
            <a:ext cx="1316883" cy="358111"/>
          </a:xfrm>
          <a:prstGeom prst="rect">
            <a:avLst/>
          </a:prstGeom>
          <a:noFill/>
        </p:spPr>
        <p:txBody>
          <a:bodyPr wrap="square" rtlCol="0">
            <a:spAutoFit/>
          </a:bodyPr>
          <a:lstStyle/>
          <a:p>
            <a:r>
              <a:rPr kumimoji="1" lang="zh-CN" altLang="en-US" sz="1727" b="1">
                <a:solidFill>
                  <a:schemeClr val="bg1"/>
                </a:solidFill>
                <a:latin typeface="Heiti SC Medium" charset="-122"/>
                <a:ea typeface="Heiti SC Medium" charset="-122"/>
                <a:cs typeface="Heiti SC Medium" charset="-122"/>
              </a:rPr>
              <a:t>不可展示</a:t>
            </a:r>
          </a:p>
        </p:txBody>
      </p:sp>
      <p:grpSp>
        <p:nvGrpSpPr>
          <p:cNvPr id="31" name="组合 23">
            <a:extLst>
              <a:ext uri="{FF2B5EF4-FFF2-40B4-BE49-F238E27FC236}">
                <a16:creationId xmlns:a16="http://schemas.microsoft.com/office/drawing/2014/main" xmlns="" id="{4AE2C3C8-DD4D-4F4B-B273-398BCA6A7866}"/>
              </a:ext>
            </a:extLst>
          </p:cNvPr>
          <p:cNvGrpSpPr/>
          <p:nvPr userDrawn="1"/>
        </p:nvGrpSpPr>
        <p:grpSpPr>
          <a:xfrm>
            <a:off x="1523988" y="865223"/>
            <a:ext cx="9144000" cy="174236"/>
            <a:chOff x="0" y="863599"/>
            <a:chExt cx="12192000" cy="232314"/>
          </a:xfrm>
        </p:grpSpPr>
        <p:cxnSp>
          <p:nvCxnSpPr>
            <p:cNvPr id="32" name="直接连接符 24">
              <a:extLst>
                <a:ext uri="{FF2B5EF4-FFF2-40B4-BE49-F238E27FC236}">
                  <a16:creationId xmlns:a16="http://schemas.microsoft.com/office/drawing/2014/main" xmlns="" id="{8887BED3-7A96-4BCE-BEA6-3A2BA6867232}"/>
                </a:ext>
              </a:extLst>
            </p:cNvPr>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25">
              <a:extLst>
                <a:ext uri="{FF2B5EF4-FFF2-40B4-BE49-F238E27FC236}">
                  <a16:creationId xmlns:a16="http://schemas.microsoft.com/office/drawing/2014/main" xmlns="" id="{0921ABAC-DF31-4268-B6E9-15CDBBE74B71}"/>
                </a:ext>
              </a:extLst>
            </p:cNvPr>
            <p:cNvGrpSpPr/>
            <p:nvPr/>
          </p:nvGrpSpPr>
          <p:grpSpPr>
            <a:xfrm>
              <a:off x="10383519" y="863599"/>
              <a:ext cx="1024461" cy="232313"/>
              <a:chOff x="9494519" y="680443"/>
              <a:chExt cx="1024461" cy="377370"/>
            </a:xfrm>
          </p:grpSpPr>
          <p:sp>
            <p:nvSpPr>
              <p:cNvPr id="34" name="平行四边形 26">
                <a:extLst>
                  <a:ext uri="{FF2B5EF4-FFF2-40B4-BE49-F238E27FC236}">
                    <a16:creationId xmlns:a16="http://schemas.microsoft.com/office/drawing/2014/main" xmlns="" id="{76721B86-BD85-4355-A803-1FEA6233ABB8}"/>
                  </a:ext>
                </a:extLst>
              </p:cNvPr>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sp>
            <p:nvSpPr>
              <p:cNvPr id="35" name="平行四边形 27">
                <a:extLst>
                  <a:ext uri="{FF2B5EF4-FFF2-40B4-BE49-F238E27FC236}">
                    <a16:creationId xmlns:a16="http://schemas.microsoft.com/office/drawing/2014/main" xmlns="" id="{3E2EC687-F418-4CAF-8CAA-4CDE15EF5A34}"/>
                  </a:ext>
                </a:extLst>
              </p:cNvPr>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sp>
            <p:nvSpPr>
              <p:cNvPr id="36" name="平行四边形 28">
                <a:extLst>
                  <a:ext uri="{FF2B5EF4-FFF2-40B4-BE49-F238E27FC236}">
                    <a16:creationId xmlns:a16="http://schemas.microsoft.com/office/drawing/2014/main" xmlns="" id="{4AB0D357-5C6B-485D-BF0F-1F5920917769}"/>
                  </a:ext>
                </a:extLst>
              </p:cNvPr>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grpSp>
      </p:grpSp>
    </p:spTree>
    <p:extLst>
      <p:ext uri="{BB962C8B-B14F-4D97-AF65-F5344CB8AC3E}">
        <p14:creationId xmlns:p14="http://schemas.microsoft.com/office/powerpoint/2010/main" val="203265230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812170" rtl="0" eaLnBrk="1" latinLnBrk="0" hangingPunct="1">
        <a:lnSpc>
          <a:spcPct val="90000"/>
        </a:lnSpc>
        <a:spcBef>
          <a:spcPct val="0"/>
        </a:spcBef>
        <a:buNone/>
        <a:defRPr sz="2800" kern="1200">
          <a:solidFill>
            <a:schemeClr val="tx1"/>
          </a:solidFill>
          <a:latin typeface="微软雅黑" pitchFamily="34" charset="-122"/>
          <a:ea typeface="微软雅黑" pitchFamily="34" charset="-122"/>
          <a:cs typeface="+mj-cs"/>
        </a:defRPr>
      </a:lvl1pPr>
    </p:titleStyle>
    <p:bodyStyle>
      <a:lvl1pPr marL="203043" indent="-203043" algn="l" defTabSz="812170" rtl="0" eaLnBrk="1" latinLnBrk="0" hangingPunct="1">
        <a:lnSpc>
          <a:spcPct val="90000"/>
        </a:lnSpc>
        <a:spcBef>
          <a:spcPts val="888"/>
        </a:spcBef>
        <a:buFont typeface="Arial" panose="020B0604020202020204" pitchFamily="34" charset="0"/>
        <a:buChar char="•"/>
        <a:defRPr sz="2487" kern="1200">
          <a:solidFill>
            <a:schemeClr val="tx1"/>
          </a:solidFill>
          <a:latin typeface="+mn-lt"/>
          <a:ea typeface="+mn-ea"/>
          <a:cs typeface="+mn-cs"/>
        </a:defRPr>
      </a:lvl1pPr>
      <a:lvl2pPr marL="609128" indent="-203043" algn="l" defTabSz="812170" rtl="0" eaLnBrk="1" latinLnBrk="0" hangingPunct="1">
        <a:lnSpc>
          <a:spcPct val="90000"/>
        </a:lnSpc>
        <a:spcBef>
          <a:spcPts val="444"/>
        </a:spcBef>
        <a:buFont typeface="Arial" panose="020B0604020202020204" pitchFamily="34" charset="0"/>
        <a:buChar char="•"/>
        <a:defRPr sz="2132" kern="1200">
          <a:solidFill>
            <a:schemeClr val="tx1"/>
          </a:solidFill>
          <a:latin typeface="+mn-lt"/>
          <a:ea typeface="+mn-ea"/>
          <a:cs typeface="+mn-cs"/>
        </a:defRPr>
      </a:lvl2pPr>
      <a:lvl3pPr marL="1015213" indent="-203043" algn="l" defTabSz="812170" rtl="0" eaLnBrk="1" latinLnBrk="0" hangingPunct="1">
        <a:lnSpc>
          <a:spcPct val="90000"/>
        </a:lnSpc>
        <a:spcBef>
          <a:spcPts val="444"/>
        </a:spcBef>
        <a:buFont typeface="Arial" panose="020B0604020202020204" pitchFamily="34" charset="0"/>
        <a:buChar char="•"/>
        <a:defRPr sz="1776" kern="1200">
          <a:solidFill>
            <a:schemeClr val="tx1"/>
          </a:solidFill>
          <a:latin typeface="+mn-lt"/>
          <a:ea typeface="+mn-ea"/>
          <a:cs typeface="+mn-cs"/>
        </a:defRPr>
      </a:lvl3pPr>
      <a:lvl4pPr marL="142129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4pPr>
      <a:lvl5pPr marL="182738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5pPr>
      <a:lvl6pPr marL="223346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6pPr>
      <a:lvl7pPr marL="263955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7pPr>
      <a:lvl8pPr marL="3045638"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8pPr>
      <a:lvl9pPr marL="3451723" indent="-203043" algn="l" defTabSz="812170" rtl="0" eaLnBrk="1" latinLnBrk="0" hangingPunct="1">
        <a:lnSpc>
          <a:spcPct val="90000"/>
        </a:lnSpc>
        <a:spcBef>
          <a:spcPts val="444"/>
        </a:spcBef>
        <a:buFont typeface="Arial" panose="020B0604020202020204" pitchFamily="34" charset="0"/>
        <a:buChar char="•"/>
        <a:defRPr sz="1599" kern="1200">
          <a:solidFill>
            <a:schemeClr val="tx1"/>
          </a:solidFill>
          <a:latin typeface="+mn-lt"/>
          <a:ea typeface="+mn-ea"/>
          <a:cs typeface="+mn-cs"/>
        </a:defRPr>
      </a:lvl9pPr>
    </p:bodyStyle>
    <p:otherStyle>
      <a:defPPr>
        <a:defRPr lang="en-US"/>
      </a:defPPr>
      <a:lvl1pPr marL="0" algn="l" defTabSz="812170" rtl="0" eaLnBrk="1" latinLnBrk="0" hangingPunct="1">
        <a:defRPr sz="1599" kern="1200">
          <a:solidFill>
            <a:schemeClr val="tx1"/>
          </a:solidFill>
          <a:latin typeface="+mn-lt"/>
          <a:ea typeface="+mn-ea"/>
          <a:cs typeface="+mn-cs"/>
        </a:defRPr>
      </a:lvl1pPr>
      <a:lvl2pPr marL="406085" algn="l" defTabSz="812170" rtl="0" eaLnBrk="1" latinLnBrk="0" hangingPunct="1">
        <a:defRPr sz="1599" kern="1200">
          <a:solidFill>
            <a:schemeClr val="tx1"/>
          </a:solidFill>
          <a:latin typeface="+mn-lt"/>
          <a:ea typeface="+mn-ea"/>
          <a:cs typeface="+mn-cs"/>
        </a:defRPr>
      </a:lvl2pPr>
      <a:lvl3pPr marL="812170" algn="l" defTabSz="812170" rtl="0" eaLnBrk="1" latinLnBrk="0" hangingPunct="1">
        <a:defRPr sz="1599" kern="1200">
          <a:solidFill>
            <a:schemeClr val="tx1"/>
          </a:solidFill>
          <a:latin typeface="+mn-lt"/>
          <a:ea typeface="+mn-ea"/>
          <a:cs typeface="+mn-cs"/>
        </a:defRPr>
      </a:lvl3pPr>
      <a:lvl4pPr marL="1218255" algn="l" defTabSz="812170" rtl="0" eaLnBrk="1" latinLnBrk="0" hangingPunct="1">
        <a:defRPr sz="1599" kern="1200">
          <a:solidFill>
            <a:schemeClr val="tx1"/>
          </a:solidFill>
          <a:latin typeface="+mn-lt"/>
          <a:ea typeface="+mn-ea"/>
          <a:cs typeface="+mn-cs"/>
        </a:defRPr>
      </a:lvl4pPr>
      <a:lvl5pPr marL="1624340" algn="l" defTabSz="812170" rtl="0" eaLnBrk="1" latinLnBrk="0" hangingPunct="1">
        <a:defRPr sz="1599" kern="1200">
          <a:solidFill>
            <a:schemeClr val="tx1"/>
          </a:solidFill>
          <a:latin typeface="+mn-lt"/>
          <a:ea typeface="+mn-ea"/>
          <a:cs typeface="+mn-cs"/>
        </a:defRPr>
      </a:lvl5pPr>
      <a:lvl6pPr marL="2030425" algn="l" defTabSz="812170" rtl="0" eaLnBrk="1" latinLnBrk="0" hangingPunct="1">
        <a:defRPr sz="1599" kern="1200">
          <a:solidFill>
            <a:schemeClr val="tx1"/>
          </a:solidFill>
          <a:latin typeface="+mn-lt"/>
          <a:ea typeface="+mn-ea"/>
          <a:cs typeface="+mn-cs"/>
        </a:defRPr>
      </a:lvl6pPr>
      <a:lvl7pPr marL="2436510" algn="l" defTabSz="812170" rtl="0" eaLnBrk="1" latinLnBrk="0" hangingPunct="1">
        <a:defRPr sz="1599" kern="1200">
          <a:solidFill>
            <a:schemeClr val="tx1"/>
          </a:solidFill>
          <a:latin typeface="+mn-lt"/>
          <a:ea typeface="+mn-ea"/>
          <a:cs typeface="+mn-cs"/>
        </a:defRPr>
      </a:lvl7pPr>
      <a:lvl8pPr marL="2842595" algn="l" defTabSz="812170" rtl="0" eaLnBrk="1" latinLnBrk="0" hangingPunct="1">
        <a:defRPr sz="1599" kern="1200">
          <a:solidFill>
            <a:schemeClr val="tx1"/>
          </a:solidFill>
          <a:latin typeface="+mn-lt"/>
          <a:ea typeface="+mn-ea"/>
          <a:cs typeface="+mn-cs"/>
        </a:defRPr>
      </a:lvl8pPr>
      <a:lvl9pPr marL="3248680" algn="l" defTabSz="812170" rtl="0" eaLnBrk="1" latinLnBrk="0" hangingPunct="1">
        <a:defRPr sz="1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9" y="-35858"/>
            <a:ext cx="12254192" cy="6127096"/>
          </a:xfrm>
          <a:prstGeom prst="rect">
            <a:avLst/>
          </a:prstGeom>
        </p:spPr>
      </p:pic>
    </p:spTree>
    <p:extLst>
      <p:ext uri="{BB962C8B-B14F-4D97-AF65-F5344CB8AC3E}">
        <p14:creationId xmlns:p14="http://schemas.microsoft.com/office/powerpoint/2010/main" val="1262486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FBE67F0-9825-4792-ADC3-7DD08A628EA7}"/>
              </a:ext>
            </a:extLst>
          </p:cNvPr>
          <p:cNvSpPr txBox="1">
            <a:spLocks/>
          </p:cNvSpPr>
          <p:nvPr/>
        </p:nvSpPr>
        <p:spPr>
          <a:xfrm>
            <a:off x="1790688" y="442652"/>
            <a:ext cx="7772400" cy="415010"/>
          </a:xfrm>
          <a:prstGeom prst="rect">
            <a:avLst/>
          </a:prstGeom>
        </p:spPr>
        <p:txBody>
          <a:bodyPr/>
          <a:lstStyle>
            <a:lvl1pPr algn="l" defTabSz="812170" rtl="0" eaLnBrk="1" latinLnBrk="0" hangingPunct="1">
              <a:lnSpc>
                <a:spcPct val="90000"/>
              </a:lnSpc>
              <a:spcBef>
                <a:spcPct val="0"/>
              </a:spcBef>
              <a:buNone/>
              <a:defRPr sz="3908" kern="1200">
                <a:solidFill>
                  <a:schemeClr val="tx1"/>
                </a:solidFill>
                <a:latin typeface="+mj-lt"/>
                <a:ea typeface="+mj-ea"/>
                <a:cs typeface="+mj-cs"/>
              </a:defRPr>
            </a:lvl1pPr>
          </a:lstStyle>
          <a:p>
            <a:r>
              <a:rPr lang="en-US" altLang="zh-CN" dirty="0"/>
              <a:t>Deep Learning</a:t>
            </a:r>
            <a:endParaRPr lang="zh-CN" altLang="en-US" dirty="0">
              <a:solidFill>
                <a:schemeClr val="tx2">
                  <a:lumMod val="75000"/>
                </a:schemeClr>
              </a:solidFill>
            </a:endParaRPr>
          </a:p>
        </p:txBody>
      </p:sp>
    </p:spTree>
    <p:extLst>
      <p:ext uri="{BB962C8B-B14F-4D97-AF65-F5344CB8AC3E}">
        <p14:creationId xmlns:p14="http://schemas.microsoft.com/office/powerpoint/2010/main" val="308883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xmlns="" id="{FA8E2361-55FB-4A56-906C-2C9283FA8296}"/>
              </a:ext>
            </a:extLst>
          </p:cNvPr>
          <p:cNvSpPr txBox="1"/>
          <p:nvPr/>
        </p:nvSpPr>
        <p:spPr>
          <a:xfrm>
            <a:off x="2803812" y="2977226"/>
            <a:ext cx="6057902" cy="646331"/>
          </a:xfrm>
          <a:prstGeom prst="rect">
            <a:avLst/>
          </a:prstGeom>
          <a:noFill/>
          <a:ln>
            <a:noFill/>
          </a:ln>
        </p:spPr>
        <p:txBody>
          <a:bodyPr wrap="square" rtlCol="0">
            <a:spAutoFit/>
            <a:scene3d>
              <a:camera prst="orthographicFront"/>
              <a:lightRig rig="threePt" dir="t"/>
            </a:scene3d>
            <a:sp3d contourW="12700"/>
          </a:bodyPr>
          <a:lstStyle/>
          <a:p>
            <a:pPr algn="ctr" defTabSz="685800">
              <a:defRPr/>
            </a:pPr>
            <a:r>
              <a:rPr lang="zh-CN" altLang="en-US" sz="3600" dirty="0">
                <a:solidFill>
                  <a:schemeClr val="tx2">
                    <a:lumMod val="75000"/>
                  </a:schemeClr>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结果展示</a:t>
            </a:r>
          </a:p>
        </p:txBody>
      </p:sp>
      <p:sp>
        <p:nvSpPr>
          <p:cNvPr id="3" name="矩形 3">
            <a:extLst>
              <a:ext uri="{FF2B5EF4-FFF2-40B4-BE49-F238E27FC236}">
                <a16:creationId xmlns:a16="http://schemas.microsoft.com/office/drawing/2014/main" xmlns="" id="{D7164D48-F9C3-4AE8-8EF7-F24B263FAC12}"/>
              </a:ext>
            </a:extLst>
          </p:cNvPr>
          <p:cNvSpPr/>
          <p:nvPr/>
        </p:nvSpPr>
        <p:spPr>
          <a:xfrm>
            <a:off x="4772184" y="2205570"/>
            <a:ext cx="2121158" cy="784830"/>
          </a:xfrm>
          <a:prstGeom prst="rect">
            <a:avLst/>
          </a:prstGeom>
          <a:ln>
            <a:noFill/>
          </a:ln>
        </p:spPr>
        <p:txBody>
          <a:bodyPr wrap="none">
            <a:spAutoFit/>
            <a:scene3d>
              <a:camera prst="orthographicFront"/>
              <a:lightRig rig="threePt" dir="t"/>
            </a:scene3d>
            <a:sp3d contourW="12700"/>
          </a:bodyPr>
          <a:lstStyle/>
          <a:p>
            <a:pPr algn="ctr"/>
            <a:r>
              <a:rPr lang="en-US" altLang="zh-CN" sz="4500" b="1" dirty="0">
                <a:solidFill>
                  <a:schemeClr val="tx2">
                    <a:lumMod val="75000"/>
                  </a:schemeClr>
                </a:solidFill>
                <a:effectLst>
                  <a:outerShdw blurRad="38100" dist="38100" dir="2700000" algn="tl">
                    <a:srgbClr val="000000">
                      <a:alpha val="43137"/>
                    </a:srgbClr>
                  </a:outerShdw>
                </a:effectLst>
              </a:rPr>
              <a:t>PART 03</a:t>
            </a:r>
            <a:endParaRPr lang="zh-CN" altLang="en-US" sz="4500" b="1" dirty="0">
              <a:solidFill>
                <a:schemeClr val="tx2">
                  <a:lumMod val="75000"/>
                </a:schemeClr>
              </a:solidFill>
              <a:effectLst>
                <a:outerShdw blurRad="38100" dist="38100" dir="2700000" algn="tl">
                  <a:srgbClr val="000000">
                    <a:alpha val="43137"/>
                  </a:srgbClr>
                </a:outerShdw>
              </a:effectLst>
            </a:endParaRPr>
          </a:p>
        </p:txBody>
      </p:sp>
      <p:sp>
        <p:nvSpPr>
          <p:cNvPr id="4" name="任意多边形 6">
            <a:extLst>
              <a:ext uri="{FF2B5EF4-FFF2-40B4-BE49-F238E27FC236}">
                <a16:creationId xmlns:a16="http://schemas.microsoft.com/office/drawing/2014/main" xmlns="" id="{1E6A1773-2F30-4306-BE70-531D044F6922}"/>
              </a:ext>
            </a:extLst>
          </p:cNvPr>
          <p:cNvSpPr/>
          <p:nvPr/>
        </p:nvSpPr>
        <p:spPr>
          <a:xfrm>
            <a:off x="4167246" y="1861708"/>
            <a:ext cx="3331032" cy="26343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spTree>
    <p:extLst>
      <p:ext uri="{BB962C8B-B14F-4D97-AF65-F5344CB8AC3E}">
        <p14:creationId xmlns:p14="http://schemas.microsoft.com/office/powerpoint/2010/main" val="161394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D9F362D-7AD6-40E1-A6D5-FB237C8C3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392" y="546977"/>
            <a:ext cx="7602086" cy="5043335"/>
          </a:xfrm>
          <a:prstGeom prst="rect">
            <a:avLst/>
          </a:prstGeom>
        </p:spPr>
      </p:pic>
    </p:spTree>
    <p:extLst>
      <p:ext uri="{BB962C8B-B14F-4D97-AF65-F5344CB8AC3E}">
        <p14:creationId xmlns:p14="http://schemas.microsoft.com/office/powerpoint/2010/main" val="345943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B434D73-FDF6-4C62-9A8B-C68FC71D6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447" y="547257"/>
            <a:ext cx="7567330" cy="5020277"/>
          </a:xfrm>
          <a:prstGeom prst="rect">
            <a:avLst/>
          </a:prstGeom>
        </p:spPr>
      </p:pic>
    </p:spTree>
    <p:extLst>
      <p:ext uri="{BB962C8B-B14F-4D97-AF65-F5344CB8AC3E}">
        <p14:creationId xmlns:p14="http://schemas.microsoft.com/office/powerpoint/2010/main" val="358183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xmlns="" id="{FA8E2361-55FB-4A56-906C-2C9283FA8296}"/>
              </a:ext>
            </a:extLst>
          </p:cNvPr>
          <p:cNvSpPr txBox="1"/>
          <p:nvPr/>
        </p:nvSpPr>
        <p:spPr>
          <a:xfrm>
            <a:off x="2803812" y="2977226"/>
            <a:ext cx="6057902" cy="646331"/>
          </a:xfrm>
          <a:prstGeom prst="rect">
            <a:avLst/>
          </a:prstGeom>
          <a:noFill/>
          <a:ln>
            <a:noFill/>
          </a:ln>
        </p:spPr>
        <p:txBody>
          <a:bodyPr wrap="square" rtlCol="0">
            <a:spAutoFit/>
            <a:scene3d>
              <a:camera prst="orthographicFront"/>
              <a:lightRig rig="threePt" dir="t"/>
            </a:scene3d>
            <a:sp3d contourW="12700"/>
          </a:bodyPr>
          <a:lstStyle/>
          <a:p>
            <a:pPr algn="ctr" defTabSz="685800">
              <a:defRPr/>
            </a:pPr>
            <a:r>
              <a:rPr lang="zh-CN" altLang="en-US" sz="3600" dirty="0">
                <a:solidFill>
                  <a:schemeClr val="tx2">
                    <a:lumMod val="75000"/>
                  </a:schemeClr>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应用远景</a:t>
            </a:r>
          </a:p>
        </p:txBody>
      </p:sp>
      <p:sp>
        <p:nvSpPr>
          <p:cNvPr id="3" name="矩形 3">
            <a:extLst>
              <a:ext uri="{FF2B5EF4-FFF2-40B4-BE49-F238E27FC236}">
                <a16:creationId xmlns:a16="http://schemas.microsoft.com/office/drawing/2014/main" xmlns="" id="{D7164D48-F9C3-4AE8-8EF7-F24B263FAC12}"/>
              </a:ext>
            </a:extLst>
          </p:cNvPr>
          <p:cNvSpPr/>
          <p:nvPr/>
        </p:nvSpPr>
        <p:spPr>
          <a:xfrm>
            <a:off x="4772184" y="2205570"/>
            <a:ext cx="2121158" cy="784830"/>
          </a:xfrm>
          <a:prstGeom prst="rect">
            <a:avLst/>
          </a:prstGeom>
          <a:ln>
            <a:noFill/>
          </a:ln>
        </p:spPr>
        <p:txBody>
          <a:bodyPr wrap="none">
            <a:spAutoFit/>
            <a:scene3d>
              <a:camera prst="orthographicFront"/>
              <a:lightRig rig="threePt" dir="t"/>
            </a:scene3d>
            <a:sp3d contourW="12700"/>
          </a:bodyPr>
          <a:lstStyle/>
          <a:p>
            <a:pPr algn="ctr"/>
            <a:r>
              <a:rPr lang="en-US" altLang="zh-CN" sz="4500" b="1" dirty="0">
                <a:solidFill>
                  <a:schemeClr val="tx2">
                    <a:lumMod val="75000"/>
                  </a:schemeClr>
                </a:solidFill>
                <a:effectLst>
                  <a:outerShdw blurRad="38100" dist="38100" dir="2700000" algn="tl">
                    <a:srgbClr val="000000">
                      <a:alpha val="43137"/>
                    </a:srgbClr>
                  </a:outerShdw>
                </a:effectLst>
              </a:rPr>
              <a:t>PART 04</a:t>
            </a:r>
            <a:endParaRPr lang="zh-CN" altLang="en-US" sz="4500" b="1" dirty="0">
              <a:solidFill>
                <a:schemeClr val="tx2">
                  <a:lumMod val="75000"/>
                </a:schemeClr>
              </a:solidFill>
              <a:effectLst>
                <a:outerShdw blurRad="38100" dist="38100" dir="2700000" algn="tl">
                  <a:srgbClr val="000000">
                    <a:alpha val="43137"/>
                  </a:srgbClr>
                </a:outerShdw>
              </a:effectLst>
            </a:endParaRPr>
          </a:p>
        </p:txBody>
      </p:sp>
      <p:sp>
        <p:nvSpPr>
          <p:cNvPr id="4" name="任意多边形 6">
            <a:extLst>
              <a:ext uri="{FF2B5EF4-FFF2-40B4-BE49-F238E27FC236}">
                <a16:creationId xmlns:a16="http://schemas.microsoft.com/office/drawing/2014/main" xmlns="" id="{1E6A1773-2F30-4306-BE70-531D044F6922}"/>
              </a:ext>
            </a:extLst>
          </p:cNvPr>
          <p:cNvSpPr/>
          <p:nvPr/>
        </p:nvSpPr>
        <p:spPr>
          <a:xfrm>
            <a:off x="4167246" y="1861708"/>
            <a:ext cx="3331032" cy="26343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spTree>
    <p:extLst>
      <p:ext uri="{BB962C8B-B14F-4D97-AF65-F5344CB8AC3E}">
        <p14:creationId xmlns:p14="http://schemas.microsoft.com/office/powerpoint/2010/main" val="10227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xmlns="" id="{7B427BA1-75AB-41C3-A55D-B2002D9DA6CD}"/>
              </a:ext>
            </a:extLst>
          </p:cNvPr>
          <p:cNvSpPr txBox="1"/>
          <p:nvPr/>
        </p:nvSpPr>
        <p:spPr>
          <a:xfrm>
            <a:off x="1877615" y="541103"/>
            <a:ext cx="3343275" cy="461665"/>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schemeClr val="tx2">
                    <a:lumMod val="75000"/>
                  </a:schemeClr>
                </a:solidFill>
                <a:latin typeface="碳纤维正粗黑简体" panose="02010601030101010101" pitchFamily="2" charset="-122"/>
                <a:ea typeface="碳纤维正粗黑简体" panose="02010601030101010101" pitchFamily="2" charset="-122"/>
              </a:rPr>
              <a:t>乒乓球界的</a:t>
            </a:r>
            <a:r>
              <a:rPr lang="en-US" altLang="zh-CN" sz="2400" dirty="0" err="1">
                <a:solidFill>
                  <a:schemeClr val="tx2">
                    <a:lumMod val="75000"/>
                  </a:schemeClr>
                </a:solidFill>
                <a:latin typeface="碳纤维正粗黑简体" panose="02010601030101010101" pitchFamily="2" charset="-122"/>
                <a:ea typeface="碳纤维正粗黑简体" panose="02010601030101010101" pitchFamily="2" charset="-122"/>
              </a:rPr>
              <a:t>Alphgo</a:t>
            </a:r>
            <a:endParaRPr lang="zh-CN" altLang="en-US" sz="2400" dirty="0">
              <a:solidFill>
                <a:schemeClr val="tx2">
                  <a:lumMod val="75000"/>
                </a:schemeClr>
              </a:solidFill>
              <a:latin typeface="碳纤维正粗黑简体" panose="02010601030101010101" pitchFamily="2" charset="-122"/>
              <a:ea typeface="碳纤维正粗黑简体" panose="02010601030101010101" pitchFamily="2" charset="-122"/>
            </a:endParaRPr>
          </a:p>
        </p:txBody>
      </p:sp>
      <p:grpSp>
        <p:nvGrpSpPr>
          <p:cNvPr id="4" name="组合 23">
            <a:extLst>
              <a:ext uri="{FF2B5EF4-FFF2-40B4-BE49-F238E27FC236}">
                <a16:creationId xmlns:a16="http://schemas.microsoft.com/office/drawing/2014/main" xmlns="" id="{D474239F-DFE2-4A93-B4B1-FD24EFA25839}"/>
              </a:ext>
            </a:extLst>
          </p:cNvPr>
          <p:cNvGrpSpPr/>
          <p:nvPr/>
        </p:nvGrpSpPr>
        <p:grpSpPr>
          <a:xfrm>
            <a:off x="1503212" y="828531"/>
            <a:ext cx="9144000" cy="174236"/>
            <a:chOff x="0" y="863599"/>
            <a:chExt cx="12192000" cy="232314"/>
          </a:xfrm>
        </p:grpSpPr>
        <p:cxnSp>
          <p:nvCxnSpPr>
            <p:cNvPr id="5" name="直接连接符 24">
              <a:extLst>
                <a:ext uri="{FF2B5EF4-FFF2-40B4-BE49-F238E27FC236}">
                  <a16:creationId xmlns:a16="http://schemas.microsoft.com/office/drawing/2014/main" xmlns="" id="{B8B2AF8C-42BA-46C3-A577-82961FD810DC}"/>
                </a:ext>
              </a:extLst>
            </p:cNvPr>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6" name="组合 25">
              <a:extLst>
                <a:ext uri="{FF2B5EF4-FFF2-40B4-BE49-F238E27FC236}">
                  <a16:creationId xmlns:a16="http://schemas.microsoft.com/office/drawing/2014/main" xmlns="" id="{C2944632-AB57-4583-9EEE-BF0E37B81598}"/>
                </a:ext>
              </a:extLst>
            </p:cNvPr>
            <p:cNvGrpSpPr/>
            <p:nvPr/>
          </p:nvGrpSpPr>
          <p:grpSpPr>
            <a:xfrm>
              <a:off x="10383519" y="863599"/>
              <a:ext cx="1024461" cy="232313"/>
              <a:chOff x="9494519" y="680443"/>
              <a:chExt cx="1024461" cy="377370"/>
            </a:xfrm>
          </p:grpSpPr>
          <p:sp>
            <p:nvSpPr>
              <p:cNvPr id="7" name="平行四边形 26">
                <a:extLst>
                  <a:ext uri="{FF2B5EF4-FFF2-40B4-BE49-F238E27FC236}">
                    <a16:creationId xmlns:a16="http://schemas.microsoft.com/office/drawing/2014/main" xmlns="" id="{160E701A-E1CB-42F1-A125-59121B8706FD}"/>
                  </a:ext>
                </a:extLst>
              </p:cNvPr>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sp>
            <p:nvSpPr>
              <p:cNvPr id="8" name="平行四边形 27">
                <a:extLst>
                  <a:ext uri="{FF2B5EF4-FFF2-40B4-BE49-F238E27FC236}">
                    <a16:creationId xmlns:a16="http://schemas.microsoft.com/office/drawing/2014/main" xmlns="" id="{907E177E-C76D-400E-B008-2CE02872AD91}"/>
                  </a:ext>
                </a:extLst>
              </p:cNvPr>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sp>
            <p:nvSpPr>
              <p:cNvPr id="9" name="平行四边形 28">
                <a:extLst>
                  <a:ext uri="{FF2B5EF4-FFF2-40B4-BE49-F238E27FC236}">
                    <a16:creationId xmlns:a16="http://schemas.microsoft.com/office/drawing/2014/main" xmlns="" id="{14915E8D-B06D-4061-A23F-63D6EAD17027}"/>
                  </a:ext>
                </a:extLst>
              </p:cNvPr>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grpSp>
      </p:grpSp>
      <p:pic>
        <p:nvPicPr>
          <p:cNvPr id="2050" name="Picture 2" descr="http://zqb.cyol.com/images/2011-10/10/06/res04_attpic_brief.jpg">
            <a:extLst>
              <a:ext uri="{FF2B5EF4-FFF2-40B4-BE49-F238E27FC236}">
                <a16:creationId xmlns:a16="http://schemas.microsoft.com/office/drawing/2014/main" xmlns="" id="{83B4B61B-D5E5-4B03-BE29-72147DE98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174" y="1187017"/>
            <a:ext cx="6374677" cy="4223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3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276" y="2449884"/>
            <a:ext cx="2954655" cy="645882"/>
          </a:xfrm>
          <a:prstGeom prst="rect">
            <a:avLst/>
          </a:prstGeom>
        </p:spPr>
        <p:txBody>
          <a:bodyPr wrap="none">
            <a:spAutoFit/>
            <a:scene3d>
              <a:camera prst="orthographicFront"/>
              <a:lightRig rig="threePt" dir="t"/>
            </a:scene3d>
            <a:sp3d contourW="12700"/>
          </a:bodyPr>
          <a:lstStyle/>
          <a:p>
            <a:pPr defTabSz="609128">
              <a:defRPr/>
            </a:pPr>
            <a:r>
              <a:rPr lang="zh-CN" altLang="en-US" sz="3597"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感谢您的观看</a:t>
            </a:r>
          </a:p>
        </p:txBody>
      </p:sp>
    </p:spTree>
    <p:extLst>
      <p:ext uri="{BB962C8B-B14F-4D97-AF65-F5344CB8AC3E}">
        <p14:creationId xmlns:p14="http://schemas.microsoft.com/office/powerpoint/2010/main" val="19321456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16">
            <a:extLst>
              <a:ext uri="{FF2B5EF4-FFF2-40B4-BE49-F238E27FC236}">
                <a16:creationId xmlns:a16="http://schemas.microsoft.com/office/drawing/2014/main" xmlns="" id="{BA29A218-F863-4E12-930F-4440B70E7155}"/>
              </a:ext>
            </a:extLst>
          </p:cNvPr>
          <p:cNvCxnSpPr/>
          <p:nvPr/>
        </p:nvCxnSpPr>
        <p:spPr>
          <a:xfrm flipV="1">
            <a:off x="4805474" y="3070615"/>
            <a:ext cx="1863207" cy="810090"/>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18">
            <a:extLst>
              <a:ext uri="{FF2B5EF4-FFF2-40B4-BE49-F238E27FC236}">
                <a16:creationId xmlns:a16="http://schemas.microsoft.com/office/drawing/2014/main" xmlns="" id="{90BC5A6B-E34F-4931-A975-AF928476EE42}"/>
              </a:ext>
            </a:extLst>
          </p:cNvPr>
          <p:cNvCxnSpPr/>
          <p:nvPr/>
        </p:nvCxnSpPr>
        <p:spPr>
          <a:xfrm flipH="1" flipV="1">
            <a:off x="4805474" y="3885240"/>
            <a:ext cx="1863207" cy="814623"/>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14">
            <a:extLst>
              <a:ext uri="{FF2B5EF4-FFF2-40B4-BE49-F238E27FC236}">
                <a16:creationId xmlns:a16="http://schemas.microsoft.com/office/drawing/2014/main" xmlns="" id="{D81F859F-1D40-4D56-B2A3-E5D15E221705}"/>
              </a:ext>
            </a:extLst>
          </p:cNvPr>
          <p:cNvCxnSpPr/>
          <p:nvPr/>
        </p:nvCxnSpPr>
        <p:spPr>
          <a:xfrm>
            <a:off x="4805474" y="2260525"/>
            <a:ext cx="1863207" cy="810090"/>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596D3784-ADEF-4668-BE13-8CC269AEC4E1}"/>
              </a:ext>
            </a:extLst>
          </p:cNvPr>
          <p:cNvSpPr/>
          <p:nvPr/>
        </p:nvSpPr>
        <p:spPr bwMode="auto">
          <a:xfrm>
            <a:off x="4535442" y="1990495"/>
            <a:ext cx="540060" cy="540060"/>
          </a:xfrm>
          <a:prstGeom prst="ellipse">
            <a:avLst/>
          </a:prstGeom>
          <a:solidFill>
            <a:schemeClr val="accent1">
              <a:lumMod val="100000"/>
            </a:schemeClr>
          </a:solidFill>
          <a:ln w="76200">
            <a:solidFill>
              <a:schemeClr val="accent1">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100" dirty="0">
                <a:solidFill>
                  <a:schemeClr val="tx2">
                    <a:lumMod val="75000"/>
                  </a:schemeClr>
                </a:solidFill>
                <a:latin typeface="Impact" panose="020B0806030902050204" pitchFamily="34" charset="0"/>
              </a:rPr>
              <a:t>01</a:t>
            </a:r>
          </a:p>
        </p:txBody>
      </p:sp>
      <p:sp>
        <p:nvSpPr>
          <p:cNvPr id="7" name="Oval 9">
            <a:extLst>
              <a:ext uri="{FF2B5EF4-FFF2-40B4-BE49-F238E27FC236}">
                <a16:creationId xmlns:a16="http://schemas.microsoft.com/office/drawing/2014/main" xmlns="" id="{799F55D6-5305-4995-8176-0062DF9FBCE8}"/>
              </a:ext>
            </a:extLst>
          </p:cNvPr>
          <p:cNvSpPr/>
          <p:nvPr/>
        </p:nvSpPr>
        <p:spPr bwMode="auto">
          <a:xfrm>
            <a:off x="6398649" y="2802851"/>
            <a:ext cx="540060" cy="540060"/>
          </a:xfrm>
          <a:prstGeom prst="ellipse">
            <a:avLst/>
          </a:prstGeom>
          <a:solidFill>
            <a:schemeClr val="accent2"/>
          </a:solidFill>
          <a:ln w="76200">
            <a:solidFill>
              <a:schemeClr val="accent2">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100" dirty="0">
                <a:solidFill>
                  <a:schemeClr val="tx2">
                    <a:lumMod val="75000"/>
                  </a:schemeClr>
                </a:solidFill>
                <a:latin typeface="Impact" panose="020B0806030902050204" pitchFamily="34" charset="0"/>
              </a:rPr>
              <a:t>02</a:t>
            </a:r>
          </a:p>
        </p:txBody>
      </p:sp>
      <p:sp>
        <p:nvSpPr>
          <p:cNvPr id="8" name="Oval 10">
            <a:extLst>
              <a:ext uri="{FF2B5EF4-FFF2-40B4-BE49-F238E27FC236}">
                <a16:creationId xmlns:a16="http://schemas.microsoft.com/office/drawing/2014/main" xmlns="" id="{19D1E3E7-ECBA-470D-BFE5-EC70868A7020}"/>
              </a:ext>
            </a:extLst>
          </p:cNvPr>
          <p:cNvSpPr/>
          <p:nvPr/>
        </p:nvSpPr>
        <p:spPr bwMode="auto">
          <a:xfrm>
            <a:off x="6398649" y="4427565"/>
            <a:ext cx="540060" cy="540060"/>
          </a:xfrm>
          <a:prstGeom prst="ellipse">
            <a:avLst/>
          </a:prstGeom>
          <a:solidFill>
            <a:schemeClr val="accent4"/>
          </a:solidFill>
          <a:ln w="76200">
            <a:solidFill>
              <a:schemeClr val="accent2">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100" dirty="0">
                <a:solidFill>
                  <a:schemeClr val="tx2">
                    <a:lumMod val="75000"/>
                  </a:schemeClr>
                </a:solidFill>
                <a:latin typeface="Impact" panose="020B0806030902050204" pitchFamily="34" charset="0"/>
              </a:rPr>
              <a:t>04</a:t>
            </a:r>
          </a:p>
        </p:txBody>
      </p:sp>
      <p:sp>
        <p:nvSpPr>
          <p:cNvPr id="9" name="文本框 26">
            <a:extLst>
              <a:ext uri="{FF2B5EF4-FFF2-40B4-BE49-F238E27FC236}">
                <a16:creationId xmlns:a16="http://schemas.microsoft.com/office/drawing/2014/main" xmlns="" id="{0A6B6BC5-6605-4CA2-ABA4-4CC98AE829D8}"/>
              </a:ext>
            </a:extLst>
          </p:cNvPr>
          <p:cNvSpPr txBox="1"/>
          <p:nvPr/>
        </p:nvSpPr>
        <p:spPr>
          <a:xfrm>
            <a:off x="7113437" y="2802851"/>
            <a:ext cx="2028831" cy="415498"/>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100" dirty="0">
                <a:solidFill>
                  <a:schemeClr val="tx2">
                    <a:lumMod val="75000"/>
                  </a:schemeClr>
                </a:solidFill>
                <a:latin typeface="碳纤维正粗黑简体" panose="02010601030101010101" pitchFamily="2" charset="-122"/>
                <a:ea typeface="碳纤维正粗黑简体" panose="02010601030101010101" pitchFamily="2" charset="-122"/>
              </a:rPr>
              <a:t>解决方案</a:t>
            </a:r>
          </a:p>
        </p:txBody>
      </p:sp>
      <p:sp>
        <p:nvSpPr>
          <p:cNvPr id="10" name="文本框 29">
            <a:extLst>
              <a:ext uri="{FF2B5EF4-FFF2-40B4-BE49-F238E27FC236}">
                <a16:creationId xmlns:a16="http://schemas.microsoft.com/office/drawing/2014/main" xmlns="" id="{0056119B-32A7-4404-AA61-6DFA6E4D8585}"/>
              </a:ext>
            </a:extLst>
          </p:cNvPr>
          <p:cNvSpPr txBox="1"/>
          <p:nvPr/>
        </p:nvSpPr>
        <p:spPr>
          <a:xfrm>
            <a:off x="7113437" y="4433262"/>
            <a:ext cx="2028831" cy="415498"/>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100" dirty="0">
                <a:solidFill>
                  <a:schemeClr val="tx2">
                    <a:lumMod val="75000"/>
                  </a:schemeClr>
                </a:solidFill>
                <a:latin typeface="碳纤维正粗黑简体" panose="02010601030101010101" pitchFamily="2" charset="-122"/>
                <a:ea typeface="碳纤维正粗黑简体" panose="02010601030101010101" pitchFamily="2" charset="-122"/>
              </a:rPr>
              <a:t>应用远景</a:t>
            </a:r>
          </a:p>
        </p:txBody>
      </p:sp>
      <p:sp>
        <p:nvSpPr>
          <p:cNvPr id="11" name="文本框 32">
            <a:extLst>
              <a:ext uri="{FF2B5EF4-FFF2-40B4-BE49-F238E27FC236}">
                <a16:creationId xmlns:a16="http://schemas.microsoft.com/office/drawing/2014/main" xmlns="" id="{BB82743A-78B6-4621-8974-AAB90BD520DB}"/>
              </a:ext>
            </a:extLst>
          </p:cNvPr>
          <p:cNvSpPr txBox="1"/>
          <p:nvPr/>
        </p:nvSpPr>
        <p:spPr>
          <a:xfrm>
            <a:off x="2371598" y="3613523"/>
            <a:ext cx="2028831" cy="415498"/>
          </a:xfrm>
          <a:prstGeom prst="rect">
            <a:avLst/>
          </a:prstGeom>
          <a:noFill/>
        </p:spPr>
        <p:txBody>
          <a:bodyPr wrap="square" rtlCol="0">
            <a:spAutoFit/>
            <a:scene3d>
              <a:camera prst="orthographicFront"/>
              <a:lightRig rig="threePt" dir="t"/>
            </a:scene3d>
            <a:sp3d contourW="12700"/>
          </a:bodyPr>
          <a:lstStyle/>
          <a:p>
            <a:pPr algn="r" defTabSz="685800">
              <a:defRPr/>
            </a:pPr>
            <a:r>
              <a:rPr lang="zh-CN" altLang="en-US" sz="2100" dirty="0">
                <a:solidFill>
                  <a:schemeClr val="tx2">
                    <a:lumMod val="75000"/>
                  </a:schemeClr>
                </a:solidFill>
                <a:latin typeface="碳纤维正粗黑简体" panose="02010601030101010101" pitchFamily="2" charset="-122"/>
                <a:ea typeface="碳纤维正粗黑简体" panose="02010601030101010101" pitchFamily="2" charset="-122"/>
              </a:rPr>
              <a:t>结果演示</a:t>
            </a:r>
          </a:p>
        </p:txBody>
      </p:sp>
      <p:sp>
        <p:nvSpPr>
          <p:cNvPr id="12" name="文本框 35">
            <a:extLst>
              <a:ext uri="{FF2B5EF4-FFF2-40B4-BE49-F238E27FC236}">
                <a16:creationId xmlns:a16="http://schemas.microsoft.com/office/drawing/2014/main" xmlns="" id="{E9407A01-03FB-4AAD-874F-F40BC0A5E907}"/>
              </a:ext>
            </a:extLst>
          </p:cNvPr>
          <p:cNvSpPr txBox="1"/>
          <p:nvPr/>
        </p:nvSpPr>
        <p:spPr>
          <a:xfrm>
            <a:off x="2371598" y="1961664"/>
            <a:ext cx="2028831" cy="415498"/>
          </a:xfrm>
          <a:prstGeom prst="rect">
            <a:avLst/>
          </a:prstGeom>
          <a:noFill/>
        </p:spPr>
        <p:txBody>
          <a:bodyPr wrap="square" rtlCol="0">
            <a:spAutoFit/>
            <a:scene3d>
              <a:camera prst="orthographicFront"/>
              <a:lightRig rig="threePt" dir="t"/>
            </a:scene3d>
            <a:sp3d contourW="12700"/>
          </a:bodyPr>
          <a:lstStyle/>
          <a:p>
            <a:pPr algn="r" defTabSz="685800">
              <a:defRPr/>
            </a:pPr>
            <a:r>
              <a:rPr lang="zh-CN" altLang="en-US" sz="2100" dirty="0">
                <a:solidFill>
                  <a:schemeClr val="tx2">
                    <a:lumMod val="75000"/>
                  </a:schemeClr>
                </a:solidFill>
                <a:latin typeface="碳纤维正粗黑简体" panose="02010601030101010101" pitchFamily="2" charset="-122"/>
                <a:ea typeface="碳纤维正粗黑简体" panose="02010601030101010101" pitchFamily="2" charset="-122"/>
              </a:rPr>
              <a:t>问题介绍</a:t>
            </a:r>
          </a:p>
        </p:txBody>
      </p:sp>
      <p:sp>
        <p:nvSpPr>
          <p:cNvPr id="13" name="矩形 37">
            <a:extLst>
              <a:ext uri="{FF2B5EF4-FFF2-40B4-BE49-F238E27FC236}">
                <a16:creationId xmlns:a16="http://schemas.microsoft.com/office/drawing/2014/main" xmlns="" id="{225C5032-A5A0-4F9A-80BE-1D452E186151}"/>
              </a:ext>
            </a:extLst>
          </p:cNvPr>
          <p:cNvSpPr/>
          <p:nvPr/>
        </p:nvSpPr>
        <p:spPr>
          <a:xfrm>
            <a:off x="5042011" y="968800"/>
            <a:ext cx="1456809" cy="553998"/>
          </a:xfrm>
          <a:prstGeom prst="rect">
            <a:avLst/>
          </a:prstGeom>
        </p:spPr>
        <p:txBody>
          <a:bodyPr wrap="none">
            <a:spAutoFit/>
            <a:scene3d>
              <a:camera prst="orthographicFront"/>
              <a:lightRig rig="threePt" dir="t"/>
            </a:scene3d>
            <a:sp3d contourW="12700"/>
          </a:bodyPr>
          <a:lstStyle/>
          <a:p>
            <a:pPr algn="ctr"/>
            <a:r>
              <a:rPr lang="en-US" altLang="zh-CN" sz="3000" b="1" dirty="0">
                <a:solidFill>
                  <a:schemeClr val="tx2">
                    <a:lumMod val="75000"/>
                  </a:schemeClr>
                </a:solidFill>
                <a:effectLst>
                  <a:outerShdw blurRad="38100" dist="38100" dir="2700000" algn="tl">
                    <a:srgbClr val="000000">
                      <a:alpha val="43137"/>
                    </a:srgbClr>
                  </a:outerShdw>
                </a:effectLst>
              </a:rPr>
              <a:t>Content</a:t>
            </a:r>
            <a:endParaRPr lang="zh-CN" altLang="en-US" sz="3000" b="1" dirty="0">
              <a:solidFill>
                <a:schemeClr val="tx2">
                  <a:lumMod val="75000"/>
                </a:schemeClr>
              </a:solidFill>
              <a:effectLst>
                <a:outerShdw blurRad="38100" dist="38100" dir="2700000" algn="tl">
                  <a:srgbClr val="000000">
                    <a:alpha val="43137"/>
                  </a:srgbClr>
                </a:outerShdw>
              </a:effectLst>
            </a:endParaRPr>
          </a:p>
        </p:txBody>
      </p:sp>
      <p:sp>
        <p:nvSpPr>
          <p:cNvPr id="14" name="Oval 5">
            <a:extLst>
              <a:ext uri="{FF2B5EF4-FFF2-40B4-BE49-F238E27FC236}">
                <a16:creationId xmlns:a16="http://schemas.microsoft.com/office/drawing/2014/main" xmlns="" id="{02E201B2-34DF-40C0-81EB-D1FCA9A781D5}"/>
              </a:ext>
            </a:extLst>
          </p:cNvPr>
          <p:cNvSpPr/>
          <p:nvPr/>
        </p:nvSpPr>
        <p:spPr bwMode="auto">
          <a:xfrm>
            <a:off x="4535442" y="3615208"/>
            <a:ext cx="540060" cy="540060"/>
          </a:xfrm>
          <a:prstGeom prst="ellipse">
            <a:avLst/>
          </a:prstGeom>
          <a:solidFill>
            <a:schemeClr val="accent1">
              <a:lumMod val="100000"/>
            </a:schemeClr>
          </a:solidFill>
          <a:ln w="76200">
            <a:solidFill>
              <a:schemeClr val="accent1">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100" dirty="0">
                <a:solidFill>
                  <a:schemeClr val="tx2">
                    <a:lumMod val="75000"/>
                  </a:schemeClr>
                </a:solidFill>
                <a:latin typeface="Impact" panose="020B0806030902050204" pitchFamily="34" charset="0"/>
              </a:rPr>
              <a:t>03</a:t>
            </a:r>
          </a:p>
        </p:txBody>
      </p:sp>
    </p:spTree>
    <p:extLst>
      <p:ext uri="{BB962C8B-B14F-4D97-AF65-F5344CB8AC3E}">
        <p14:creationId xmlns:p14="http://schemas.microsoft.com/office/powerpoint/2010/main" val="184955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xmlns="" id="{FA8E2361-55FB-4A56-906C-2C9283FA8296}"/>
              </a:ext>
            </a:extLst>
          </p:cNvPr>
          <p:cNvSpPr txBox="1"/>
          <p:nvPr/>
        </p:nvSpPr>
        <p:spPr>
          <a:xfrm>
            <a:off x="2803812" y="2977226"/>
            <a:ext cx="6057902" cy="646331"/>
          </a:xfrm>
          <a:prstGeom prst="rect">
            <a:avLst/>
          </a:prstGeom>
          <a:noFill/>
          <a:ln>
            <a:noFill/>
          </a:ln>
        </p:spPr>
        <p:txBody>
          <a:bodyPr wrap="square" rtlCol="0">
            <a:spAutoFit/>
            <a:scene3d>
              <a:camera prst="orthographicFront"/>
              <a:lightRig rig="threePt" dir="t"/>
            </a:scene3d>
            <a:sp3d contourW="12700"/>
          </a:bodyPr>
          <a:lstStyle/>
          <a:p>
            <a:pPr algn="ctr" defTabSz="685800">
              <a:defRPr/>
            </a:pPr>
            <a:r>
              <a:rPr lang="zh-CN" altLang="en-US" sz="3600" dirty="0">
                <a:solidFill>
                  <a:schemeClr val="tx2">
                    <a:lumMod val="75000"/>
                  </a:schemeClr>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问题介绍</a:t>
            </a:r>
          </a:p>
        </p:txBody>
      </p:sp>
      <p:sp>
        <p:nvSpPr>
          <p:cNvPr id="3" name="矩形 3">
            <a:extLst>
              <a:ext uri="{FF2B5EF4-FFF2-40B4-BE49-F238E27FC236}">
                <a16:creationId xmlns:a16="http://schemas.microsoft.com/office/drawing/2014/main" xmlns="" id="{D7164D48-F9C3-4AE8-8EF7-F24B263FAC12}"/>
              </a:ext>
            </a:extLst>
          </p:cNvPr>
          <p:cNvSpPr/>
          <p:nvPr/>
        </p:nvSpPr>
        <p:spPr>
          <a:xfrm>
            <a:off x="4772187" y="2205570"/>
            <a:ext cx="2121157" cy="784830"/>
          </a:xfrm>
          <a:prstGeom prst="rect">
            <a:avLst/>
          </a:prstGeom>
          <a:ln>
            <a:noFill/>
          </a:ln>
        </p:spPr>
        <p:txBody>
          <a:bodyPr wrap="none">
            <a:spAutoFit/>
            <a:scene3d>
              <a:camera prst="orthographicFront"/>
              <a:lightRig rig="threePt" dir="t"/>
            </a:scene3d>
            <a:sp3d contourW="12700"/>
          </a:bodyPr>
          <a:lstStyle/>
          <a:p>
            <a:pPr algn="ctr"/>
            <a:r>
              <a:rPr lang="en-US" altLang="zh-CN" sz="4500" b="1" dirty="0">
                <a:solidFill>
                  <a:schemeClr val="tx2">
                    <a:lumMod val="75000"/>
                  </a:schemeClr>
                </a:solidFill>
                <a:effectLst>
                  <a:outerShdw blurRad="38100" dist="38100" dir="2700000" algn="tl">
                    <a:srgbClr val="000000">
                      <a:alpha val="43137"/>
                    </a:srgbClr>
                  </a:outerShdw>
                </a:effectLst>
              </a:rPr>
              <a:t>PART 01</a:t>
            </a:r>
            <a:endParaRPr lang="zh-CN" altLang="en-US" sz="4500" b="1" dirty="0">
              <a:solidFill>
                <a:schemeClr val="tx2">
                  <a:lumMod val="75000"/>
                </a:schemeClr>
              </a:solidFill>
              <a:effectLst>
                <a:outerShdw blurRad="38100" dist="38100" dir="2700000" algn="tl">
                  <a:srgbClr val="000000">
                    <a:alpha val="43137"/>
                  </a:srgbClr>
                </a:outerShdw>
              </a:effectLst>
            </a:endParaRPr>
          </a:p>
        </p:txBody>
      </p:sp>
      <p:sp>
        <p:nvSpPr>
          <p:cNvPr id="4" name="任意多边形 6">
            <a:extLst>
              <a:ext uri="{FF2B5EF4-FFF2-40B4-BE49-F238E27FC236}">
                <a16:creationId xmlns:a16="http://schemas.microsoft.com/office/drawing/2014/main" xmlns="" id="{1E6A1773-2F30-4306-BE70-531D044F6922}"/>
              </a:ext>
            </a:extLst>
          </p:cNvPr>
          <p:cNvSpPr/>
          <p:nvPr/>
        </p:nvSpPr>
        <p:spPr>
          <a:xfrm>
            <a:off x="4167246" y="1861708"/>
            <a:ext cx="3331032" cy="26343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spTree>
    <p:extLst>
      <p:ext uri="{BB962C8B-B14F-4D97-AF65-F5344CB8AC3E}">
        <p14:creationId xmlns:p14="http://schemas.microsoft.com/office/powerpoint/2010/main" val="28342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7">
            <a:extLst>
              <a:ext uri="{FF2B5EF4-FFF2-40B4-BE49-F238E27FC236}">
                <a16:creationId xmlns:a16="http://schemas.microsoft.com/office/drawing/2014/main" xmlns="" id="{3A88B405-5D73-45B3-8F06-B5934047B9F1}"/>
              </a:ext>
            </a:extLst>
          </p:cNvPr>
          <p:cNvGrpSpPr/>
          <p:nvPr/>
        </p:nvGrpSpPr>
        <p:grpSpPr>
          <a:xfrm>
            <a:off x="3343806" y="5253602"/>
            <a:ext cx="5379339" cy="566547"/>
            <a:chOff x="-243951" y="3304059"/>
            <a:chExt cx="6834457" cy="755396"/>
          </a:xfrm>
        </p:grpSpPr>
        <p:sp>
          <p:nvSpPr>
            <p:cNvPr id="5" name="矩形 18">
              <a:extLst>
                <a:ext uri="{FF2B5EF4-FFF2-40B4-BE49-F238E27FC236}">
                  <a16:creationId xmlns:a16="http://schemas.microsoft.com/office/drawing/2014/main" xmlns="" id="{AB0B8B02-76F1-427D-B1EE-5F554ECE3C41}"/>
                </a:ext>
              </a:extLst>
            </p:cNvPr>
            <p:cNvSpPr/>
            <p:nvPr/>
          </p:nvSpPr>
          <p:spPr>
            <a:xfrm>
              <a:off x="-115094" y="3677812"/>
              <a:ext cx="6705600" cy="381643"/>
            </a:xfrm>
            <a:prstGeom prst="rect">
              <a:avLst/>
            </a:prstGeom>
          </p:spPr>
          <p:txBody>
            <a:bodyPr wrap="square">
              <a:spAutoFit/>
              <a:scene3d>
                <a:camera prst="orthographicFront"/>
                <a:lightRig rig="threePt" dir="t"/>
              </a:scene3d>
              <a:sp3d contourW="12700"/>
            </a:bodyPr>
            <a:lstStyle/>
            <a:p>
              <a:pPr lvl="0" algn="ctr">
                <a:lnSpc>
                  <a:spcPct val="120000"/>
                </a:lnSpc>
                <a:defRPr/>
              </a:pPr>
              <a:r>
                <a:rPr lang="zh-CN" altLang="en-US" sz="1050" dirty="0">
                  <a:solidFill>
                    <a:schemeClr val="tx2">
                      <a:lumMod val="75000"/>
                    </a:schemeClr>
                  </a:solidFill>
                  <a:latin typeface="微软雅黑" pitchFamily="34" charset="-122"/>
                  <a:ea typeface="微软雅黑" pitchFamily="34" charset="-122"/>
                </a:rPr>
                <a:t>根据提供的数据采用物理建模或者机器学习算法，对击打平面上的乒乓球点进行预测</a:t>
              </a:r>
              <a:endParaRPr lang="zh-CN" altLang="en-US" sz="1050" dirty="0">
                <a:solidFill>
                  <a:schemeClr val="tx2">
                    <a:lumMod val="75000"/>
                  </a:schemeClr>
                </a:solidFill>
              </a:endParaRPr>
            </a:p>
          </p:txBody>
        </p:sp>
        <p:sp>
          <p:nvSpPr>
            <p:cNvPr id="6" name="矩形 19">
              <a:extLst>
                <a:ext uri="{FF2B5EF4-FFF2-40B4-BE49-F238E27FC236}">
                  <a16:creationId xmlns:a16="http://schemas.microsoft.com/office/drawing/2014/main" xmlns="" id="{7A7A1778-C756-4379-9569-AC73134ABEEB}"/>
                </a:ext>
              </a:extLst>
            </p:cNvPr>
            <p:cNvSpPr/>
            <p:nvPr/>
          </p:nvSpPr>
          <p:spPr>
            <a:xfrm>
              <a:off x="-243951" y="3304059"/>
              <a:ext cx="2241974" cy="455509"/>
            </a:xfrm>
            <a:prstGeom prst="rect">
              <a:avLst/>
            </a:prstGeom>
          </p:spPr>
          <p:txBody>
            <a:bodyPr wrap="square">
              <a:spAutoFit/>
              <a:scene3d>
                <a:camera prst="orthographicFront"/>
                <a:lightRig rig="threePt" dir="t"/>
              </a:scene3d>
              <a:sp3d contourW="12700"/>
            </a:bodyPr>
            <a:lstStyle/>
            <a:p>
              <a:pPr algn="ctr" defTabSz="685800">
                <a:lnSpc>
                  <a:spcPct val="120000"/>
                </a:lnSpc>
                <a:defRPr/>
              </a:pPr>
              <a:r>
                <a:rPr lang="zh-CN" altLang="en-US" sz="1350" b="1" dirty="0">
                  <a:solidFill>
                    <a:schemeClr val="tx2">
                      <a:lumMod val="75000"/>
                    </a:schemeClr>
                  </a:solidFill>
                  <a:latin typeface="Arial"/>
                  <a:ea typeface="微软雅黑"/>
                </a:rPr>
                <a:t>乒乓球轨迹预测</a:t>
              </a:r>
            </a:p>
          </p:txBody>
        </p:sp>
      </p:grpSp>
      <p:sp>
        <p:nvSpPr>
          <p:cNvPr id="7" name="文本框 21">
            <a:extLst>
              <a:ext uri="{FF2B5EF4-FFF2-40B4-BE49-F238E27FC236}">
                <a16:creationId xmlns:a16="http://schemas.microsoft.com/office/drawing/2014/main" xmlns="" id="{7BEDAECA-ECB0-4E0D-8931-790F97D7EBBE}"/>
              </a:ext>
            </a:extLst>
          </p:cNvPr>
          <p:cNvSpPr txBox="1"/>
          <p:nvPr/>
        </p:nvSpPr>
        <p:spPr>
          <a:xfrm>
            <a:off x="1789382" y="529153"/>
            <a:ext cx="3343275" cy="461665"/>
          </a:xfrm>
          <a:prstGeom prst="rect">
            <a:avLst/>
          </a:prstGeom>
          <a:noFill/>
        </p:spPr>
        <p:txBody>
          <a:bodyPr wrap="square" rtlCol="0">
            <a:spAutoFit/>
            <a:scene3d>
              <a:camera prst="orthographicFront"/>
              <a:lightRig rig="threePt" dir="t"/>
            </a:scene3d>
            <a:sp3d contourW="12700"/>
          </a:bodyPr>
          <a:lstStyle/>
          <a:p>
            <a:pPr defTabSz="685800">
              <a:defRPr/>
            </a:pPr>
            <a:r>
              <a:rPr lang="zh-CN" altLang="en-US" sz="2400" dirty="0">
                <a:solidFill>
                  <a:schemeClr val="tx2">
                    <a:lumMod val="75000"/>
                  </a:schemeClr>
                </a:solidFill>
                <a:latin typeface="碳纤维正粗黑简体" panose="02010601030101010101" pitchFamily="2" charset="-122"/>
                <a:ea typeface="碳纤维正粗黑简体" panose="02010601030101010101" pitchFamily="2" charset="-122"/>
              </a:rPr>
              <a:t>问题介绍</a:t>
            </a:r>
          </a:p>
        </p:txBody>
      </p:sp>
      <p:pic>
        <p:nvPicPr>
          <p:cNvPr id="15" name="Picture 14">
            <a:extLst>
              <a:ext uri="{FF2B5EF4-FFF2-40B4-BE49-F238E27FC236}">
                <a16:creationId xmlns:a16="http://schemas.microsoft.com/office/drawing/2014/main" xmlns="" id="{67761EEC-7E31-45D7-8EE3-482C4CC59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272" y="985695"/>
            <a:ext cx="6405481" cy="4323700"/>
          </a:xfrm>
          <a:prstGeom prst="rect">
            <a:avLst/>
          </a:prstGeom>
        </p:spPr>
      </p:pic>
    </p:spTree>
    <p:extLst>
      <p:ext uri="{BB962C8B-B14F-4D97-AF65-F5344CB8AC3E}">
        <p14:creationId xmlns:p14="http://schemas.microsoft.com/office/powerpoint/2010/main" val="259662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xmlns="" id="{FA8E2361-55FB-4A56-906C-2C9283FA8296}"/>
              </a:ext>
            </a:extLst>
          </p:cNvPr>
          <p:cNvSpPr txBox="1"/>
          <p:nvPr/>
        </p:nvSpPr>
        <p:spPr>
          <a:xfrm>
            <a:off x="2803812" y="2977226"/>
            <a:ext cx="6057902" cy="646331"/>
          </a:xfrm>
          <a:prstGeom prst="rect">
            <a:avLst/>
          </a:prstGeom>
          <a:noFill/>
          <a:ln>
            <a:noFill/>
          </a:ln>
        </p:spPr>
        <p:txBody>
          <a:bodyPr wrap="square" rtlCol="0">
            <a:spAutoFit/>
            <a:scene3d>
              <a:camera prst="orthographicFront"/>
              <a:lightRig rig="threePt" dir="t"/>
            </a:scene3d>
            <a:sp3d contourW="12700"/>
          </a:bodyPr>
          <a:lstStyle/>
          <a:p>
            <a:pPr algn="ctr" defTabSz="685800">
              <a:defRPr/>
            </a:pPr>
            <a:r>
              <a:rPr lang="zh-CN" altLang="en-US" sz="3600" dirty="0">
                <a:solidFill>
                  <a:schemeClr val="tx2">
                    <a:lumMod val="75000"/>
                  </a:schemeClr>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解决方案</a:t>
            </a:r>
          </a:p>
        </p:txBody>
      </p:sp>
      <p:sp>
        <p:nvSpPr>
          <p:cNvPr id="3" name="矩形 3">
            <a:extLst>
              <a:ext uri="{FF2B5EF4-FFF2-40B4-BE49-F238E27FC236}">
                <a16:creationId xmlns:a16="http://schemas.microsoft.com/office/drawing/2014/main" xmlns="" id="{D7164D48-F9C3-4AE8-8EF7-F24B263FAC12}"/>
              </a:ext>
            </a:extLst>
          </p:cNvPr>
          <p:cNvSpPr/>
          <p:nvPr/>
        </p:nvSpPr>
        <p:spPr>
          <a:xfrm>
            <a:off x="4772184" y="2205570"/>
            <a:ext cx="2121158" cy="784830"/>
          </a:xfrm>
          <a:prstGeom prst="rect">
            <a:avLst/>
          </a:prstGeom>
          <a:ln>
            <a:noFill/>
          </a:ln>
        </p:spPr>
        <p:txBody>
          <a:bodyPr wrap="none">
            <a:spAutoFit/>
            <a:scene3d>
              <a:camera prst="orthographicFront"/>
              <a:lightRig rig="threePt" dir="t"/>
            </a:scene3d>
            <a:sp3d contourW="12700"/>
          </a:bodyPr>
          <a:lstStyle/>
          <a:p>
            <a:pPr algn="ctr"/>
            <a:r>
              <a:rPr lang="en-US" altLang="zh-CN" sz="4500" b="1" dirty="0">
                <a:solidFill>
                  <a:schemeClr val="tx2">
                    <a:lumMod val="75000"/>
                  </a:schemeClr>
                </a:solidFill>
                <a:effectLst>
                  <a:outerShdw blurRad="38100" dist="38100" dir="2700000" algn="tl">
                    <a:srgbClr val="000000">
                      <a:alpha val="43137"/>
                    </a:srgbClr>
                  </a:outerShdw>
                </a:effectLst>
              </a:rPr>
              <a:t>PART 02</a:t>
            </a:r>
            <a:endParaRPr lang="zh-CN" altLang="en-US" sz="4500" b="1" dirty="0">
              <a:solidFill>
                <a:schemeClr val="tx2">
                  <a:lumMod val="75000"/>
                </a:schemeClr>
              </a:solidFill>
              <a:effectLst>
                <a:outerShdw blurRad="38100" dist="38100" dir="2700000" algn="tl">
                  <a:srgbClr val="000000">
                    <a:alpha val="43137"/>
                  </a:srgbClr>
                </a:outerShdw>
              </a:effectLst>
            </a:endParaRPr>
          </a:p>
        </p:txBody>
      </p:sp>
      <p:sp>
        <p:nvSpPr>
          <p:cNvPr id="4" name="任意多边形 6">
            <a:extLst>
              <a:ext uri="{FF2B5EF4-FFF2-40B4-BE49-F238E27FC236}">
                <a16:creationId xmlns:a16="http://schemas.microsoft.com/office/drawing/2014/main" xmlns="" id="{1E6A1773-2F30-4306-BE70-531D044F6922}"/>
              </a:ext>
            </a:extLst>
          </p:cNvPr>
          <p:cNvSpPr/>
          <p:nvPr/>
        </p:nvSpPr>
        <p:spPr>
          <a:xfrm>
            <a:off x="4167246" y="1861708"/>
            <a:ext cx="3331032" cy="26343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lumMod val="75000"/>
                </a:schemeClr>
              </a:solidFill>
            </a:endParaRPr>
          </a:p>
        </p:txBody>
      </p:sp>
    </p:spTree>
    <p:extLst>
      <p:ext uri="{BB962C8B-B14F-4D97-AF65-F5344CB8AC3E}">
        <p14:creationId xmlns:p14="http://schemas.microsoft.com/office/powerpoint/2010/main" val="174076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Quad 1">
            <a:extLst>
              <a:ext uri="{FF2B5EF4-FFF2-40B4-BE49-F238E27FC236}">
                <a16:creationId xmlns:a16="http://schemas.microsoft.com/office/drawing/2014/main" xmlns="" id="{4D599548-AB94-43F1-91E5-B0329A8BD298}"/>
              </a:ext>
            </a:extLst>
          </p:cNvPr>
          <p:cNvSpPr/>
          <p:nvPr/>
        </p:nvSpPr>
        <p:spPr>
          <a:xfrm>
            <a:off x="3671455" y="1555103"/>
            <a:ext cx="4808431" cy="2831306"/>
          </a:xfrm>
          <a:prstGeom prst="quadArrow">
            <a:avLst>
              <a:gd name="adj1" fmla="val 2000"/>
              <a:gd name="adj2" fmla="val 4000"/>
              <a:gd name="adj3" fmla="val 5000"/>
            </a:avLst>
          </a:prstGeom>
          <a:solidFill>
            <a:schemeClr val="bg1">
              <a:lumMod val="85000"/>
            </a:scheme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txBody>
          <a:bodyPr anchor="ctr"/>
          <a:lstStyle>
            <a:defPPr>
              <a:defRPr lang="zh-CN"/>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algn="ctr"/>
            <a:endParaRPr sz="1350">
              <a:solidFill>
                <a:schemeClr val="tx2">
                  <a:lumMod val="75000"/>
                </a:schemeClr>
              </a:solidFill>
            </a:endParaRPr>
          </a:p>
        </p:txBody>
      </p:sp>
      <p:grpSp>
        <p:nvGrpSpPr>
          <p:cNvPr id="3" name="组合 24">
            <a:extLst>
              <a:ext uri="{FF2B5EF4-FFF2-40B4-BE49-F238E27FC236}">
                <a16:creationId xmlns:a16="http://schemas.microsoft.com/office/drawing/2014/main" xmlns="" id="{A85DD12E-60F7-4AA2-B9F2-07C941811B20}"/>
              </a:ext>
            </a:extLst>
          </p:cNvPr>
          <p:cNvGrpSpPr/>
          <p:nvPr/>
        </p:nvGrpSpPr>
        <p:grpSpPr>
          <a:xfrm>
            <a:off x="8494039" y="1944643"/>
            <a:ext cx="2380190" cy="744599"/>
            <a:chOff x="874712" y="3325188"/>
            <a:chExt cx="3173587" cy="992799"/>
          </a:xfrm>
        </p:grpSpPr>
        <p:sp>
          <p:nvSpPr>
            <p:cNvPr id="24" name="矩形 25">
              <a:extLst>
                <a:ext uri="{FF2B5EF4-FFF2-40B4-BE49-F238E27FC236}">
                  <a16:creationId xmlns:a16="http://schemas.microsoft.com/office/drawing/2014/main" xmlns="" id="{130506ED-A7FA-4245-825F-FE81CEEDE402}"/>
                </a:ext>
              </a:extLst>
            </p:cNvPr>
            <p:cNvSpPr/>
            <p:nvPr/>
          </p:nvSpPr>
          <p:spPr>
            <a:xfrm>
              <a:off x="874712" y="3677812"/>
              <a:ext cx="3173587" cy="64017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685800">
                <a:lnSpc>
                  <a:spcPct val="120000"/>
                </a:lnSpc>
                <a:defRPr/>
              </a:pPr>
              <a:r>
                <a:rPr lang="zh-CN" altLang="en-US" sz="1050" dirty="0">
                  <a:solidFill>
                    <a:schemeClr val="tx2">
                      <a:lumMod val="75000"/>
                    </a:schemeClr>
                  </a:solidFill>
                  <a:latin typeface="Arial"/>
                  <a:ea typeface="微软雅黑"/>
                </a:rPr>
                <a:t>用户可以在投影仪或者计算机上进行演示也可以将演示文稿打印出来</a:t>
              </a:r>
            </a:p>
          </p:txBody>
        </p:sp>
        <p:sp>
          <p:nvSpPr>
            <p:cNvPr id="25" name="矩形 26">
              <a:extLst>
                <a:ext uri="{FF2B5EF4-FFF2-40B4-BE49-F238E27FC236}">
                  <a16:creationId xmlns:a16="http://schemas.microsoft.com/office/drawing/2014/main" xmlns="" id="{417EAA97-6783-45E4-A3C6-5132F89F305E}"/>
                </a:ext>
              </a:extLst>
            </p:cNvPr>
            <p:cNvSpPr/>
            <p:nvPr/>
          </p:nvSpPr>
          <p:spPr>
            <a:xfrm>
              <a:off x="874713" y="3325188"/>
              <a:ext cx="2241974" cy="41036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t>Kalman Filter</a:t>
              </a:r>
              <a:endParaRPr lang="zh-CN" altLang="en-US" sz="1400" b="1" dirty="0">
                <a:solidFill>
                  <a:schemeClr val="tx2">
                    <a:lumMod val="75000"/>
                  </a:schemeClr>
                </a:solidFill>
              </a:endParaRPr>
            </a:p>
          </p:txBody>
        </p:sp>
      </p:grpSp>
      <p:sp>
        <p:nvSpPr>
          <p:cNvPr id="4" name="文本框 28">
            <a:extLst>
              <a:ext uri="{FF2B5EF4-FFF2-40B4-BE49-F238E27FC236}">
                <a16:creationId xmlns:a16="http://schemas.microsoft.com/office/drawing/2014/main" xmlns="" id="{31B9DD6A-9A86-48A9-9F19-2C603920ECA2}"/>
              </a:ext>
            </a:extLst>
          </p:cNvPr>
          <p:cNvSpPr txBox="1"/>
          <p:nvPr/>
        </p:nvSpPr>
        <p:spPr>
          <a:xfrm>
            <a:off x="1827982" y="572213"/>
            <a:ext cx="3343275" cy="461665"/>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zh-CN" altLang="en-US" sz="2400" dirty="0">
                <a:solidFill>
                  <a:schemeClr val="tx2">
                    <a:lumMod val="75000"/>
                  </a:schemeClr>
                </a:solidFill>
                <a:latin typeface="碳纤维正粗黑简体" panose="02010601030101010101" pitchFamily="2" charset="-122"/>
                <a:ea typeface="碳纤维正粗黑简体" panose="02010601030101010101" pitchFamily="2" charset="-122"/>
              </a:rPr>
              <a:t>解决方案</a:t>
            </a:r>
          </a:p>
        </p:txBody>
      </p:sp>
      <p:grpSp>
        <p:nvGrpSpPr>
          <p:cNvPr id="6" name="组合 36">
            <a:extLst>
              <a:ext uri="{FF2B5EF4-FFF2-40B4-BE49-F238E27FC236}">
                <a16:creationId xmlns:a16="http://schemas.microsoft.com/office/drawing/2014/main" xmlns="" id="{BB5B44F7-C8AA-4176-AE9D-5945B494DD16}"/>
              </a:ext>
            </a:extLst>
          </p:cNvPr>
          <p:cNvGrpSpPr/>
          <p:nvPr/>
        </p:nvGrpSpPr>
        <p:grpSpPr>
          <a:xfrm>
            <a:off x="8494039" y="3275356"/>
            <a:ext cx="2380190" cy="744599"/>
            <a:chOff x="874712" y="3325188"/>
            <a:chExt cx="3173587" cy="992799"/>
          </a:xfrm>
        </p:grpSpPr>
        <p:sp>
          <p:nvSpPr>
            <p:cNvPr id="17" name="矩形 37">
              <a:extLst>
                <a:ext uri="{FF2B5EF4-FFF2-40B4-BE49-F238E27FC236}">
                  <a16:creationId xmlns:a16="http://schemas.microsoft.com/office/drawing/2014/main" xmlns="" id="{0E498946-7E95-43D1-83BF-862D31199440}"/>
                </a:ext>
              </a:extLst>
            </p:cNvPr>
            <p:cNvSpPr/>
            <p:nvPr/>
          </p:nvSpPr>
          <p:spPr>
            <a:xfrm>
              <a:off x="874712" y="3677812"/>
              <a:ext cx="3173587" cy="64017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685800">
                <a:lnSpc>
                  <a:spcPct val="120000"/>
                </a:lnSpc>
                <a:defRPr/>
              </a:pPr>
              <a:r>
                <a:rPr lang="zh-CN" altLang="en-US" sz="1050" dirty="0">
                  <a:solidFill>
                    <a:schemeClr val="tx2">
                      <a:lumMod val="75000"/>
                    </a:schemeClr>
                  </a:solidFill>
                  <a:latin typeface="Arial"/>
                  <a:ea typeface="微软雅黑"/>
                </a:rPr>
                <a:t>用户可以在投影仪或者计算机上进行演示也可以将演示文稿打印出来</a:t>
              </a:r>
            </a:p>
          </p:txBody>
        </p:sp>
        <p:sp>
          <p:nvSpPr>
            <p:cNvPr id="18" name="矩形 38">
              <a:extLst>
                <a:ext uri="{FF2B5EF4-FFF2-40B4-BE49-F238E27FC236}">
                  <a16:creationId xmlns:a16="http://schemas.microsoft.com/office/drawing/2014/main" xmlns="" id="{E9327BC5-E42B-423D-B3DE-DE51C6D4A8BA}"/>
                </a:ext>
              </a:extLst>
            </p:cNvPr>
            <p:cNvSpPr/>
            <p:nvPr/>
          </p:nvSpPr>
          <p:spPr>
            <a:xfrm>
              <a:off x="874713" y="3325188"/>
              <a:ext cx="2241974" cy="45550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685800">
                <a:lnSpc>
                  <a:spcPct val="120000"/>
                </a:lnSpc>
                <a:defRPr/>
              </a:pPr>
              <a:r>
                <a:rPr lang="en-US" altLang="zh-CN" sz="1350" b="1" dirty="0">
                  <a:solidFill>
                    <a:schemeClr val="tx2">
                      <a:lumMod val="75000"/>
                    </a:schemeClr>
                  </a:solidFill>
                  <a:latin typeface="Arial"/>
                  <a:ea typeface="微软雅黑"/>
                </a:rPr>
                <a:t>Deep Learning</a:t>
              </a:r>
              <a:endParaRPr lang="zh-CN" altLang="en-US" sz="1350" b="1" dirty="0">
                <a:solidFill>
                  <a:schemeClr val="tx2">
                    <a:lumMod val="75000"/>
                  </a:schemeClr>
                </a:solidFill>
                <a:latin typeface="Arial"/>
                <a:ea typeface="微软雅黑"/>
              </a:endParaRPr>
            </a:p>
          </p:txBody>
        </p:sp>
      </p:grpSp>
      <p:grpSp>
        <p:nvGrpSpPr>
          <p:cNvPr id="7" name="组合 39">
            <a:extLst>
              <a:ext uri="{FF2B5EF4-FFF2-40B4-BE49-F238E27FC236}">
                <a16:creationId xmlns:a16="http://schemas.microsoft.com/office/drawing/2014/main" xmlns="" id="{DA419B1B-5D24-4E7D-81D5-DE3B96F55605}"/>
              </a:ext>
            </a:extLst>
          </p:cNvPr>
          <p:cNvGrpSpPr/>
          <p:nvPr/>
        </p:nvGrpSpPr>
        <p:grpSpPr>
          <a:xfrm>
            <a:off x="1428904" y="1880120"/>
            <a:ext cx="2380191" cy="744599"/>
            <a:chOff x="874712" y="3325188"/>
            <a:chExt cx="3173588" cy="992799"/>
          </a:xfrm>
        </p:grpSpPr>
        <p:sp>
          <p:nvSpPr>
            <p:cNvPr id="15" name="矩形 40">
              <a:extLst>
                <a:ext uri="{FF2B5EF4-FFF2-40B4-BE49-F238E27FC236}">
                  <a16:creationId xmlns:a16="http://schemas.microsoft.com/office/drawing/2014/main" xmlns="" id="{3F183AD5-B909-4C7A-8CCB-195A8F0E7215}"/>
                </a:ext>
              </a:extLst>
            </p:cNvPr>
            <p:cNvSpPr/>
            <p:nvPr/>
          </p:nvSpPr>
          <p:spPr>
            <a:xfrm>
              <a:off x="874712" y="3677812"/>
              <a:ext cx="3173587" cy="64017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lnSpc>
                  <a:spcPct val="120000"/>
                </a:lnSpc>
                <a:defRPr/>
              </a:pPr>
              <a:r>
                <a:rPr lang="zh-CN" altLang="en-US" sz="1050" dirty="0">
                  <a:solidFill>
                    <a:schemeClr val="tx2">
                      <a:lumMod val="75000"/>
                    </a:schemeClr>
                  </a:solidFill>
                  <a:latin typeface="Arial"/>
                  <a:ea typeface="微软雅黑"/>
                </a:rPr>
                <a:t>用户可以在投影仪或者计算机上进行演示也可以将演示文稿打印出来</a:t>
              </a:r>
            </a:p>
          </p:txBody>
        </p:sp>
        <p:sp>
          <p:nvSpPr>
            <p:cNvPr id="16" name="矩形 41">
              <a:extLst>
                <a:ext uri="{FF2B5EF4-FFF2-40B4-BE49-F238E27FC236}">
                  <a16:creationId xmlns:a16="http://schemas.microsoft.com/office/drawing/2014/main" xmlns="" id="{9F4D5277-216E-4112-81D3-49DC27B388AD}"/>
                </a:ext>
              </a:extLst>
            </p:cNvPr>
            <p:cNvSpPr/>
            <p:nvPr/>
          </p:nvSpPr>
          <p:spPr>
            <a:xfrm>
              <a:off x="1268220" y="3325188"/>
              <a:ext cx="2780080" cy="41036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2">
                      <a:lumMod val="75000"/>
                    </a:schemeClr>
                  </a:solidFill>
                </a:rPr>
                <a:t>Kalman filter Smoothing</a:t>
              </a:r>
              <a:endParaRPr lang="zh-CN" altLang="en-US" sz="1400" b="1" dirty="0">
                <a:solidFill>
                  <a:schemeClr val="tx2">
                    <a:lumMod val="75000"/>
                  </a:schemeClr>
                </a:solidFill>
              </a:endParaRPr>
            </a:p>
          </p:txBody>
        </p:sp>
      </p:grpSp>
      <p:grpSp>
        <p:nvGrpSpPr>
          <p:cNvPr id="8" name="组合 42">
            <a:extLst>
              <a:ext uri="{FF2B5EF4-FFF2-40B4-BE49-F238E27FC236}">
                <a16:creationId xmlns:a16="http://schemas.microsoft.com/office/drawing/2014/main" xmlns="" id="{F2B1F259-9012-4739-AB75-98250048329E}"/>
              </a:ext>
            </a:extLst>
          </p:cNvPr>
          <p:cNvGrpSpPr/>
          <p:nvPr/>
        </p:nvGrpSpPr>
        <p:grpSpPr>
          <a:xfrm>
            <a:off x="1291263" y="3487924"/>
            <a:ext cx="2380190" cy="744599"/>
            <a:chOff x="874712" y="3325188"/>
            <a:chExt cx="3173587" cy="992799"/>
          </a:xfrm>
        </p:grpSpPr>
        <p:sp>
          <p:nvSpPr>
            <p:cNvPr id="13" name="矩形 43">
              <a:extLst>
                <a:ext uri="{FF2B5EF4-FFF2-40B4-BE49-F238E27FC236}">
                  <a16:creationId xmlns:a16="http://schemas.microsoft.com/office/drawing/2014/main" xmlns="" id="{349977C1-B092-4922-9603-4CBFD4032EA4}"/>
                </a:ext>
              </a:extLst>
            </p:cNvPr>
            <p:cNvSpPr/>
            <p:nvPr/>
          </p:nvSpPr>
          <p:spPr>
            <a:xfrm>
              <a:off x="874712" y="3677812"/>
              <a:ext cx="3173587" cy="640175"/>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lnSpc>
                  <a:spcPct val="120000"/>
                </a:lnSpc>
                <a:defRPr/>
              </a:pPr>
              <a:r>
                <a:rPr lang="zh-CN" altLang="en-US" sz="1050" dirty="0">
                  <a:solidFill>
                    <a:schemeClr val="tx2">
                      <a:lumMod val="75000"/>
                    </a:schemeClr>
                  </a:solidFill>
                  <a:latin typeface="Arial"/>
                  <a:ea typeface="微软雅黑"/>
                </a:rPr>
                <a:t>用户可以在投影仪或者计算机上进行演示也可以将演示文稿打印出来</a:t>
              </a:r>
            </a:p>
          </p:txBody>
        </p:sp>
        <p:sp>
          <p:nvSpPr>
            <p:cNvPr id="14" name="矩形 44">
              <a:extLst>
                <a:ext uri="{FF2B5EF4-FFF2-40B4-BE49-F238E27FC236}">
                  <a16:creationId xmlns:a16="http://schemas.microsoft.com/office/drawing/2014/main" xmlns="" id="{FD45D2C3-B9A3-4BE5-B35A-9DF73DCE1513}"/>
                </a:ext>
              </a:extLst>
            </p:cNvPr>
            <p:cNvSpPr/>
            <p:nvPr/>
          </p:nvSpPr>
          <p:spPr>
            <a:xfrm>
              <a:off x="1806325" y="3325188"/>
              <a:ext cx="2241974" cy="80021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lnSpc>
                  <a:spcPct val="120000"/>
                </a:lnSpc>
                <a:defRPr/>
              </a:pPr>
              <a:r>
                <a:rPr lang="en-US" altLang="zh-CN" sz="1400" b="1" dirty="0"/>
                <a:t>Physics Modeling</a:t>
              </a:r>
              <a:endParaRPr lang="zh-CN" altLang="en-US" sz="1400" b="1" dirty="0">
                <a:solidFill>
                  <a:schemeClr val="tx2">
                    <a:lumMod val="75000"/>
                  </a:schemeClr>
                </a:solidFill>
              </a:endParaRPr>
            </a:p>
            <a:p>
              <a:pPr algn="r" defTabSz="685800">
                <a:lnSpc>
                  <a:spcPct val="120000"/>
                </a:lnSpc>
                <a:defRPr/>
              </a:pPr>
              <a:endParaRPr lang="zh-CN" altLang="en-US" sz="1350" b="1" dirty="0">
                <a:solidFill>
                  <a:schemeClr val="tx2">
                    <a:lumMod val="75000"/>
                  </a:schemeClr>
                </a:solidFill>
                <a:latin typeface="Arial"/>
                <a:ea typeface="微软雅黑"/>
              </a:endParaRPr>
            </a:p>
          </p:txBody>
        </p:sp>
      </p:grpSp>
      <p:pic>
        <p:nvPicPr>
          <p:cNvPr id="26" name="Picture 25">
            <a:extLst>
              <a:ext uri="{FF2B5EF4-FFF2-40B4-BE49-F238E27FC236}">
                <a16:creationId xmlns:a16="http://schemas.microsoft.com/office/drawing/2014/main" xmlns="" id="{321B3C39-5766-42B3-B7BF-24AFC64201C2}"/>
              </a:ext>
            </a:extLst>
          </p:cNvPr>
          <p:cNvPicPr>
            <a:picLocks noChangeAspect="1"/>
          </p:cNvPicPr>
          <p:nvPr/>
        </p:nvPicPr>
        <p:blipFill>
          <a:blip r:embed="rId3"/>
          <a:stretch>
            <a:fillRect/>
          </a:stretch>
        </p:blipFill>
        <p:spPr>
          <a:xfrm>
            <a:off x="3829085" y="1622041"/>
            <a:ext cx="2142902" cy="1254341"/>
          </a:xfrm>
          <a:prstGeom prst="rect">
            <a:avLst/>
          </a:prstGeom>
        </p:spPr>
      </p:pic>
      <p:pic>
        <p:nvPicPr>
          <p:cNvPr id="27" name="Picture 26">
            <a:extLst>
              <a:ext uri="{FF2B5EF4-FFF2-40B4-BE49-F238E27FC236}">
                <a16:creationId xmlns:a16="http://schemas.microsoft.com/office/drawing/2014/main" xmlns="" id="{254D4A97-75EC-4797-B85F-AF4FB78DA09F}"/>
              </a:ext>
            </a:extLst>
          </p:cNvPr>
          <p:cNvPicPr>
            <a:picLocks noChangeAspect="1"/>
          </p:cNvPicPr>
          <p:nvPr/>
        </p:nvPicPr>
        <p:blipFill>
          <a:blip r:embed="rId4"/>
          <a:stretch>
            <a:fillRect/>
          </a:stretch>
        </p:blipFill>
        <p:spPr>
          <a:xfrm>
            <a:off x="6194784" y="1621236"/>
            <a:ext cx="2101064" cy="1262367"/>
          </a:xfrm>
          <a:prstGeom prst="rect">
            <a:avLst/>
          </a:prstGeom>
        </p:spPr>
      </p:pic>
      <p:pic>
        <p:nvPicPr>
          <p:cNvPr id="28" name="Picture 27">
            <a:extLst>
              <a:ext uri="{FF2B5EF4-FFF2-40B4-BE49-F238E27FC236}">
                <a16:creationId xmlns:a16="http://schemas.microsoft.com/office/drawing/2014/main" xmlns="" id="{2724DDEA-DFC5-41A5-BE8F-DF77DCED4696}"/>
              </a:ext>
            </a:extLst>
          </p:cNvPr>
          <p:cNvPicPr>
            <a:picLocks noChangeAspect="1"/>
          </p:cNvPicPr>
          <p:nvPr/>
        </p:nvPicPr>
        <p:blipFill>
          <a:blip r:embed="rId5"/>
          <a:stretch>
            <a:fillRect/>
          </a:stretch>
        </p:blipFill>
        <p:spPr>
          <a:xfrm>
            <a:off x="3829085" y="3071920"/>
            <a:ext cx="2142902" cy="1160603"/>
          </a:xfrm>
          <a:prstGeom prst="rect">
            <a:avLst/>
          </a:prstGeom>
        </p:spPr>
      </p:pic>
      <p:pic>
        <p:nvPicPr>
          <p:cNvPr id="1026" name="Picture 2" descr="https://ss1.bdstatic.com/70cFuXSh_Q1YnxGkpoWK1HF6hhy/it/u=3226452093,2946181668&amp;fm=27&amp;gp=0.jpg">
            <a:extLst>
              <a:ext uri="{FF2B5EF4-FFF2-40B4-BE49-F238E27FC236}">
                <a16:creationId xmlns:a16="http://schemas.microsoft.com/office/drawing/2014/main" xmlns="" id="{E39194BA-C76D-4B12-9193-B02CD744F7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786" y="3071920"/>
            <a:ext cx="2062005" cy="116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00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FBE67F0-9825-4792-ADC3-7DD08A628EA7}"/>
              </a:ext>
            </a:extLst>
          </p:cNvPr>
          <p:cNvSpPr txBox="1">
            <a:spLocks/>
          </p:cNvSpPr>
          <p:nvPr/>
        </p:nvSpPr>
        <p:spPr>
          <a:xfrm>
            <a:off x="1790688" y="491141"/>
            <a:ext cx="7772400" cy="415010"/>
          </a:xfrm>
          <a:prstGeom prst="rect">
            <a:avLst/>
          </a:prstGeom>
        </p:spPr>
        <p:txBody>
          <a:bodyPr/>
          <a:lstStyle>
            <a:lvl1pPr algn="l" defTabSz="812170" rtl="0" eaLnBrk="1" latinLnBrk="0" hangingPunct="1">
              <a:lnSpc>
                <a:spcPct val="90000"/>
              </a:lnSpc>
              <a:spcBef>
                <a:spcPct val="0"/>
              </a:spcBef>
              <a:buNone/>
              <a:defRPr sz="3908" kern="1200">
                <a:solidFill>
                  <a:schemeClr val="tx1"/>
                </a:solidFill>
                <a:latin typeface="+mj-lt"/>
                <a:ea typeface="+mj-ea"/>
                <a:cs typeface="+mj-cs"/>
              </a:defRPr>
            </a:lvl1pPr>
          </a:lstStyle>
          <a:p>
            <a:r>
              <a:rPr lang="en-US" altLang="zh-CN" dirty="0">
                <a:solidFill>
                  <a:schemeClr val="tx2">
                    <a:lumMod val="75000"/>
                  </a:schemeClr>
                </a:solidFill>
              </a:rPr>
              <a:t>Kalman filter Smoothing</a:t>
            </a:r>
            <a:endParaRPr lang="zh-CN" altLang="en-US" dirty="0">
              <a:solidFill>
                <a:schemeClr val="tx2">
                  <a:lumMod val="75000"/>
                </a:schemeClr>
              </a:solidFill>
            </a:endParaRPr>
          </a:p>
        </p:txBody>
      </p:sp>
      <p:sp>
        <p:nvSpPr>
          <p:cNvPr id="3" name="TextBox 2">
            <a:extLst>
              <a:ext uri="{FF2B5EF4-FFF2-40B4-BE49-F238E27FC236}">
                <a16:creationId xmlns:a16="http://schemas.microsoft.com/office/drawing/2014/main" xmlns="" id="{B043CE69-92F4-4EB3-B35B-0845826AE2E9}"/>
              </a:ext>
            </a:extLst>
          </p:cNvPr>
          <p:cNvSpPr txBox="1"/>
          <p:nvPr/>
        </p:nvSpPr>
        <p:spPr>
          <a:xfrm>
            <a:off x="1706068" y="1126116"/>
            <a:ext cx="8100900" cy="1323439"/>
          </a:xfrm>
          <a:prstGeom prst="rect">
            <a:avLst/>
          </a:prstGeom>
          <a:noFill/>
        </p:spPr>
        <p:txBody>
          <a:bodyPr wrap="square" rtlCol="0">
            <a:spAutoFit/>
          </a:bodyPr>
          <a:lstStyle/>
          <a:p>
            <a:pPr marL="342900" indent="-342900">
              <a:buFont typeface="+mj-lt"/>
              <a:buAutoNum type="arabicPeriod"/>
            </a:pPr>
            <a:r>
              <a:rPr lang="en-US" altLang="zh-CN" sz="2000" dirty="0">
                <a:solidFill>
                  <a:schemeClr val="tx2">
                    <a:lumMod val="75000"/>
                  </a:schemeClr>
                </a:solidFill>
              </a:rPr>
              <a:t>EKF</a:t>
            </a:r>
          </a:p>
          <a:p>
            <a:pPr marL="342900" indent="-342900">
              <a:buFont typeface="+mj-lt"/>
              <a:buAutoNum type="arabicPeriod"/>
            </a:pPr>
            <a:r>
              <a:rPr lang="en-US" altLang="zh-CN" sz="2000" dirty="0">
                <a:solidFill>
                  <a:schemeClr val="tx2">
                    <a:lumMod val="75000"/>
                  </a:schemeClr>
                </a:solidFill>
              </a:rPr>
              <a:t>Unscented</a:t>
            </a:r>
          </a:p>
          <a:p>
            <a:pPr marL="342900" indent="-342900">
              <a:buFont typeface="+mj-lt"/>
              <a:buAutoNum type="arabicPeriod"/>
            </a:pPr>
            <a:endParaRPr lang="en-US" altLang="zh-CN" sz="2000" dirty="0">
              <a:solidFill>
                <a:schemeClr val="tx2">
                  <a:lumMod val="75000"/>
                </a:schemeClr>
              </a:solidFill>
            </a:endParaRPr>
          </a:p>
          <a:p>
            <a:pPr marL="342900" indent="-342900">
              <a:buFont typeface="+mj-lt"/>
              <a:buAutoNum type="arabicPeriod"/>
            </a:pPr>
            <a:endParaRPr lang="zh-CN" altLang="en-US" sz="2000" dirty="0">
              <a:solidFill>
                <a:schemeClr val="tx2">
                  <a:lumMod val="75000"/>
                </a:schemeClr>
              </a:solidFill>
            </a:endParaRPr>
          </a:p>
        </p:txBody>
      </p:sp>
      <p:pic>
        <p:nvPicPr>
          <p:cNvPr id="4" name="Picture 2">
            <a:extLst>
              <a:ext uri="{FF2B5EF4-FFF2-40B4-BE49-F238E27FC236}">
                <a16:creationId xmlns:a16="http://schemas.microsoft.com/office/drawing/2014/main" xmlns="" id="{424D2138-154D-43C6-B46B-652AED5F2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084" y="1846196"/>
            <a:ext cx="7355202" cy="100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3">
            <a:extLst>
              <a:ext uri="{FF2B5EF4-FFF2-40B4-BE49-F238E27FC236}">
                <a16:creationId xmlns:a16="http://schemas.microsoft.com/office/drawing/2014/main" xmlns="" id="{27F935E7-BB56-40E5-A6BD-3145920EC84D}"/>
              </a:ext>
            </a:extLst>
          </p:cNvPr>
          <p:cNvSpPr/>
          <p:nvPr/>
        </p:nvSpPr>
        <p:spPr>
          <a:xfrm>
            <a:off x="1523132" y="2876171"/>
            <a:ext cx="8355845" cy="1015663"/>
          </a:xfrm>
          <a:prstGeom prst="rect">
            <a:avLst/>
          </a:prstGeom>
        </p:spPr>
        <p:txBody>
          <a:bodyPr wrap="square">
            <a:spAutoFit/>
          </a:bodyPr>
          <a:lstStyle/>
          <a:p>
            <a:r>
              <a:rPr lang="zh-CN" altLang="en-US" sz="1200" dirty="0">
                <a:solidFill>
                  <a:schemeClr val="tx2">
                    <a:lumMod val="75000"/>
                  </a:schemeClr>
                </a:solidFill>
                <a:latin typeface="微软雅黑" pitchFamily="34" charset="-122"/>
                <a:ea typeface="微软雅黑" pitchFamily="34" charset="-122"/>
              </a:rPr>
              <a:t>卡尔曼滤波器的前提假设：</a:t>
            </a:r>
          </a:p>
          <a:p>
            <a:pPr marL="228600" indent="-228600">
              <a:buFont typeface="+mj-lt"/>
              <a:buAutoNum type="arabicPeriod"/>
            </a:pPr>
            <a:r>
              <a:rPr lang="zh-CN" altLang="en-US" sz="1200" dirty="0">
                <a:solidFill>
                  <a:schemeClr val="tx2">
                    <a:lumMod val="75000"/>
                  </a:schemeClr>
                </a:solidFill>
                <a:latin typeface="微软雅黑" pitchFamily="34" charset="-122"/>
                <a:ea typeface="微软雅黑" pitchFamily="34" charset="-122"/>
              </a:rPr>
              <a:t>信息过程的足够精确的模型，是由白噪声所激发的线性、离散和有限维动态系统（可以是时变的）；</a:t>
            </a:r>
          </a:p>
          <a:p>
            <a:pPr marL="228600" indent="-228600">
              <a:buFont typeface="+mj-lt"/>
              <a:buAutoNum type="arabicPeriod"/>
            </a:pPr>
            <a:r>
              <a:rPr lang="zh-CN" altLang="en-US" sz="1200" dirty="0">
                <a:solidFill>
                  <a:schemeClr val="tx2">
                    <a:lumMod val="75000"/>
                  </a:schemeClr>
                </a:solidFill>
                <a:latin typeface="微软雅黑" pitchFamily="34" charset="-122"/>
                <a:ea typeface="微软雅黑" pitchFamily="34" charset="-122"/>
              </a:rPr>
              <a:t>每次测量信号都包含着附加的白噪声分量。</a:t>
            </a:r>
            <a:endParaRPr lang="en-US" altLang="zh-CN" sz="1200" dirty="0">
              <a:solidFill>
                <a:schemeClr val="tx2">
                  <a:lumMod val="75000"/>
                </a:schemeClr>
              </a:solidFill>
              <a:latin typeface="微软雅黑" pitchFamily="34" charset="-122"/>
              <a:ea typeface="微软雅黑" pitchFamily="34" charset="-122"/>
            </a:endParaRPr>
          </a:p>
          <a:p>
            <a:pPr marL="228600" indent="-228600">
              <a:buFont typeface="+mj-lt"/>
              <a:buAutoNum type="arabicPeriod"/>
            </a:pPr>
            <a:endParaRPr lang="en-US" altLang="zh-CN" sz="1200" dirty="0">
              <a:solidFill>
                <a:schemeClr val="tx2">
                  <a:lumMod val="75000"/>
                </a:schemeClr>
              </a:solidFill>
              <a:latin typeface="微软雅黑" pitchFamily="34" charset="-122"/>
              <a:ea typeface="微软雅黑" pitchFamily="34" charset="-122"/>
            </a:endParaRPr>
          </a:p>
          <a:p>
            <a:pPr marL="228600" indent="-228600">
              <a:buFont typeface="+mj-lt"/>
              <a:buAutoNum type="arabicPeriod"/>
            </a:pPr>
            <a:endParaRPr lang="zh-CN" altLang="en-US" sz="1200" dirty="0">
              <a:solidFill>
                <a:schemeClr val="tx2">
                  <a:lumMod val="75000"/>
                </a:schemeClr>
              </a:solidFill>
              <a:latin typeface="微软雅黑" pitchFamily="34" charset="-122"/>
              <a:ea typeface="微软雅黑" pitchFamily="34" charset="-122"/>
            </a:endParaRPr>
          </a:p>
        </p:txBody>
      </p:sp>
      <p:pic>
        <p:nvPicPr>
          <p:cNvPr id="6" name="Picture 3">
            <a:extLst>
              <a:ext uri="{FF2B5EF4-FFF2-40B4-BE49-F238E27FC236}">
                <a16:creationId xmlns:a16="http://schemas.microsoft.com/office/drawing/2014/main" xmlns="" id="{66931CC2-5F2A-4D92-88EB-691215954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224" y="3538382"/>
            <a:ext cx="1564996" cy="94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xmlns="" id="{C096DEE6-E3B7-4A1E-95F1-4E8E62071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5764" y="3534368"/>
            <a:ext cx="1286333" cy="1419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4">
            <a:extLst>
              <a:ext uri="{FF2B5EF4-FFF2-40B4-BE49-F238E27FC236}">
                <a16:creationId xmlns:a16="http://schemas.microsoft.com/office/drawing/2014/main" xmlns="" id="{DDE0180B-9D0D-4200-B31E-DB6400E470BC}"/>
              </a:ext>
            </a:extLst>
          </p:cNvPr>
          <p:cNvSpPr/>
          <p:nvPr/>
        </p:nvSpPr>
        <p:spPr>
          <a:xfrm>
            <a:off x="1968558" y="4588454"/>
            <a:ext cx="543739" cy="307777"/>
          </a:xfrm>
          <a:prstGeom prst="rect">
            <a:avLst/>
          </a:prstGeom>
        </p:spPr>
        <p:txBody>
          <a:bodyPr wrap="none">
            <a:spAutoFit/>
          </a:bodyPr>
          <a:lstStyle/>
          <a:p>
            <a:r>
              <a:rPr lang="zh-CN" altLang="en-US" sz="1400" dirty="0">
                <a:solidFill>
                  <a:schemeClr val="tx2">
                    <a:lumMod val="75000"/>
                  </a:schemeClr>
                </a:solidFill>
              </a:rPr>
              <a:t>预测</a:t>
            </a:r>
          </a:p>
        </p:txBody>
      </p:sp>
      <p:sp>
        <p:nvSpPr>
          <p:cNvPr id="9" name="矩形 5">
            <a:extLst>
              <a:ext uri="{FF2B5EF4-FFF2-40B4-BE49-F238E27FC236}">
                <a16:creationId xmlns:a16="http://schemas.microsoft.com/office/drawing/2014/main" xmlns="" id="{AC32EBFB-E8C1-449B-AB63-E4240574765C}"/>
              </a:ext>
            </a:extLst>
          </p:cNvPr>
          <p:cNvSpPr/>
          <p:nvPr/>
        </p:nvSpPr>
        <p:spPr>
          <a:xfrm>
            <a:off x="3790266" y="4849774"/>
            <a:ext cx="543739" cy="307777"/>
          </a:xfrm>
          <a:prstGeom prst="rect">
            <a:avLst/>
          </a:prstGeom>
        </p:spPr>
        <p:txBody>
          <a:bodyPr wrap="none">
            <a:spAutoFit/>
          </a:bodyPr>
          <a:lstStyle/>
          <a:p>
            <a:r>
              <a:rPr lang="zh-CN" altLang="en-US" sz="1400" dirty="0">
                <a:solidFill>
                  <a:schemeClr val="tx2">
                    <a:lumMod val="75000"/>
                  </a:schemeClr>
                </a:solidFill>
              </a:rPr>
              <a:t>更新</a:t>
            </a:r>
          </a:p>
        </p:txBody>
      </p:sp>
    </p:spTree>
    <p:extLst>
      <p:ext uri="{BB962C8B-B14F-4D97-AF65-F5344CB8AC3E}">
        <p14:creationId xmlns:p14="http://schemas.microsoft.com/office/powerpoint/2010/main" val="3932106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Kalman</a:t>
            </a:r>
            <a:r>
              <a:rPr lang="en-US" altLang="zh-CN" dirty="0"/>
              <a:t> </a:t>
            </a:r>
            <a:r>
              <a:rPr lang="en-US" altLang="zh-CN" dirty="0" smtClean="0"/>
              <a:t>Filter</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8547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Physics </a:t>
            </a:r>
            <a:r>
              <a:rPr lang="en-US" altLang="zh-CN" dirty="0" smtClean="0"/>
              <a:t>Modeling</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13589539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1434</TotalTime>
  <Words>207</Words>
  <Application>Microsoft Office PowerPoint</Application>
  <PresentationFormat>自定义</PresentationFormat>
  <Paragraphs>56</Paragraphs>
  <Slides>16</Slides>
  <Notes>14</Notes>
  <HiddenSlides>0</HiddenSlides>
  <MMClips>0</MMClips>
  <ScaleCrop>false</ScaleCrop>
  <HeadingPairs>
    <vt:vector size="4" baseType="variant">
      <vt:variant>
        <vt:lpstr>主题</vt:lpstr>
      </vt:variant>
      <vt:variant>
        <vt:i4>3</vt:i4>
      </vt:variant>
      <vt:variant>
        <vt:lpstr>幻灯片标题</vt:lpstr>
      </vt:variant>
      <vt:variant>
        <vt:i4>16</vt:i4>
      </vt:variant>
    </vt:vector>
  </HeadingPairs>
  <TitlesOfParts>
    <vt:vector size="19" baseType="lpstr">
      <vt:lpstr>Office 主题</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Kalman Filter</vt:lpstr>
      <vt:lpstr>Physics Modeling</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Windows User</cp:lastModifiedBy>
  <cp:revision>69</cp:revision>
  <dcterms:created xsi:type="dcterms:W3CDTF">2017-09-06T09:06:53Z</dcterms:created>
  <dcterms:modified xsi:type="dcterms:W3CDTF">2017-09-16T14:17:17Z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juanliu@microsoft.com</vt:lpwstr>
  </property>
  <property fmtid="{D5CDD505-2E9C-101B-9397-08002B2CF9AE}" pid="6" name="MSIP_Label_f42aa342-8706-4288-bd11-ebb85995028c_SetDate">
    <vt:lpwstr>2017-09-16T19:57:09.1168001+08:00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